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25199975" cy="35999738"/>
  <p:notesSz cx="6858000" cy="9144000"/>
  <p:defaultTextStyle>
    <a:defPPr>
      <a:defRPr lang="en-US"/>
    </a:defPPr>
    <a:lvl1pPr algn="l" defTabSz="3495832" rtl="0" fontAlgn="base">
      <a:spcBef>
        <a:spcPct val="0"/>
      </a:spcBef>
      <a:spcAft>
        <a:spcPct val="0"/>
      </a:spcAft>
      <a:defRPr sz="6866" kern="1200">
        <a:solidFill>
          <a:schemeClr val="tx1"/>
        </a:solidFill>
        <a:latin typeface="Arial" charset="0"/>
        <a:ea typeface="+mn-ea"/>
        <a:cs typeface="Arial" charset="0"/>
      </a:defRPr>
    </a:lvl1pPr>
    <a:lvl2pPr marL="1747916" indent="-1365103" algn="l" defTabSz="3495832" rtl="0" fontAlgn="base">
      <a:spcBef>
        <a:spcPct val="0"/>
      </a:spcBef>
      <a:spcAft>
        <a:spcPct val="0"/>
      </a:spcAft>
      <a:defRPr sz="6866" kern="1200">
        <a:solidFill>
          <a:schemeClr val="tx1"/>
        </a:solidFill>
        <a:latin typeface="Arial" charset="0"/>
        <a:ea typeface="+mn-ea"/>
        <a:cs typeface="Arial" charset="0"/>
      </a:defRPr>
    </a:lvl2pPr>
    <a:lvl3pPr marL="3495832" indent="-2730205" algn="l" defTabSz="3495832" rtl="0" fontAlgn="base">
      <a:spcBef>
        <a:spcPct val="0"/>
      </a:spcBef>
      <a:spcAft>
        <a:spcPct val="0"/>
      </a:spcAft>
      <a:defRPr sz="6866" kern="1200">
        <a:solidFill>
          <a:schemeClr val="tx1"/>
        </a:solidFill>
        <a:latin typeface="Arial" charset="0"/>
        <a:ea typeface="+mn-ea"/>
        <a:cs typeface="Arial" charset="0"/>
      </a:defRPr>
    </a:lvl3pPr>
    <a:lvl4pPr marL="5245077" indent="-4096637" algn="l" defTabSz="3495832" rtl="0" fontAlgn="base">
      <a:spcBef>
        <a:spcPct val="0"/>
      </a:spcBef>
      <a:spcAft>
        <a:spcPct val="0"/>
      </a:spcAft>
      <a:defRPr sz="6866" kern="1200">
        <a:solidFill>
          <a:schemeClr val="tx1"/>
        </a:solidFill>
        <a:latin typeface="Arial" charset="0"/>
        <a:ea typeface="+mn-ea"/>
        <a:cs typeface="Arial" charset="0"/>
      </a:defRPr>
    </a:lvl4pPr>
    <a:lvl5pPr marL="6992994" indent="-5461740" algn="l" defTabSz="3495832" rtl="0" fontAlgn="base">
      <a:spcBef>
        <a:spcPct val="0"/>
      </a:spcBef>
      <a:spcAft>
        <a:spcPct val="0"/>
      </a:spcAft>
      <a:defRPr sz="6866" kern="1200">
        <a:solidFill>
          <a:schemeClr val="tx1"/>
        </a:solidFill>
        <a:latin typeface="Arial" charset="0"/>
        <a:ea typeface="+mn-ea"/>
        <a:cs typeface="Arial" charset="0"/>
      </a:defRPr>
    </a:lvl5pPr>
    <a:lvl6pPr marL="1914068" algn="l" defTabSz="765627" rtl="0" eaLnBrk="1" latinLnBrk="0" hangingPunct="1">
      <a:defRPr sz="6866" kern="1200">
        <a:solidFill>
          <a:schemeClr val="tx1"/>
        </a:solidFill>
        <a:latin typeface="Arial" charset="0"/>
        <a:ea typeface="+mn-ea"/>
        <a:cs typeface="Arial" charset="0"/>
      </a:defRPr>
    </a:lvl6pPr>
    <a:lvl7pPr marL="2296881" algn="l" defTabSz="765627" rtl="0" eaLnBrk="1" latinLnBrk="0" hangingPunct="1">
      <a:defRPr sz="6866" kern="1200">
        <a:solidFill>
          <a:schemeClr val="tx1"/>
        </a:solidFill>
        <a:latin typeface="Arial" charset="0"/>
        <a:ea typeface="+mn-ea"/>
        <a:cs typeface="Arial" charset="0"/>
      </a:defRPr>
    </a:lvl7pPr>
    <a:lvl8pPr marL="2679695" algn="l" defTabSz="765627" rtl="0" eaLnBrk="1" latinLnBrk="0" hangingPunct="1">
      <a:defRPr sz="6866" kern="1200">
        <a:solidFill>
          <a:schemeClr val="tx1"/>
        </a:solidFill>
        <a:latin typeface="Arial" charset="0"/>
        <a:ea typeface="+mn-ea"/>
        <a:cs typeface="Arial" charset="0"/>
      </a:defRPr>
    </a:lvl8pPr>
    <a:lvl9pPr marL="3062508" algn="l" defTabSz="765627" rtl="0" eaLnBrk="1" latinLnBrk="0" hangingPunct="1">
      <a:defRPr sz="6866"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11339" userDrawn="1">
          <p15:clr>
            <a:srgbClr val="A4A3A4"/>
          </p15:clr>
        </p15:guide>
        <p15:guide id="2" pos="7937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205"/>
    <a:srgbClr val="5F5C36"/>
    <a:srgbClr val="E8E17A"/>
    <a:srgbClr val="B2924F"/>
    <a:srgbClr val="676438"/>
    <a:srgbClr val="313C8D"/>
    <a:srgbClr val="94363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A488322-F2BA-4B5B-9748-0D474271808F}" styleName="Orta Stil 3 - Vurgu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46F890A9-2807-4EBB-B81D-B2AA78EC7F39}" styleName="Koyu Stil 2 - Vurgu 5/Vurgu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17292A2E-F333-43FB-9621-5CBBE7FDCDCB}" styleName="Açık Stil 2 - Vurgu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72833802-FEF1-4C79-8D5D-14CF1EAF98D9}" styleName="Açık Stil 2 - Vurgu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3C2FFA5D-87B4-456A-9821-1D502468CF0F}" styleName="Tema Uygulanmış Stil 1 - Vurgu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37CE84F3-28C3-443E-9E96-99CF82512B78}" styleName="Koyu Stil 1 - Vurgu 2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wholeTbl>
    <a:band1H>
      <a:tcStyle>
        <a:tcBdr/>
        <a:fill>
          <a:solidFill>
            <a:schemeClr val="accent2">
              <a:shade val="60000"/>
            </a:schemeClr>
          </a:solidFill>
        </a:fill>
      </a:tcStyle>
    </a:band1H>
    <a:band1V>
      <a:tcStyle>
        <a:tcBdr/>
        <a:fill>
          <a:solidFill>
            <a:schemeClr val="accent2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2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2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2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AF606853-7671-496A-8E4F-DF71F8EC918B}" styleName="Koyu Stil 1 - Vurgu 6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wholeTbl>
    <a:band1H>
      <a:tcStyle>
        <a:tcBdr/>
        <a:fill>
          <a:solidFill>
            <a:schemeClr val="accent6">
              <a:shade val="60000"/>
            </a:schemeClr>
          </a:solidFill>
        </a:fill>
      </a:tcStyle>
    </a:band1H>
    <a:band1V>
      <a:tcStyle>
        <a:tcBdr/>
        <a:fill>
          <a:solidFill>
            <a:schemeClr val="accent6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6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6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6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8FD4443E-F989-4FC4-A0C8-D5A2AF1F390B}" styleName="Koyu Stil 1 - Vurgu 5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wholeTbl>
    <a:band1H>
      <a:tcStyle>
        <a:tcBdr/>
        <a:fill>
          <a:solidFill>
            <a:schemeClr val="accent5">
              <a:shade val="60000"/>
            </a:schemeClr>
          </a:solidFill>
        </a:fill>
      </a:tcStyle>
    </a:band1H>
    <a:band1V>
      <a:tcStyle>
        <a:tcBdr/>
        <a:fill>
          <a:solidFill>
            <a:schemeClr val="accent5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5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5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5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inimized" horzBarState="maximized">
    <p:restoredLeft sz="15620" autoAdjust="0"/>
    <p:restoredTop sz="96327" autoAdjust="0"/>
  </p:normalViewPr>
  <p:slideViewPr>
    <p:cSldViewPr>
      <p:cViewPr>
        <p:scale>
          <a:sx n="50" d="100"/>
          <a:sy n="50" d="100"/>
        </p:scale>
        <p:origin x="2632" y="232"/>
      </p:cViewPr>
      <p:guideLst>
        <p:guide orient="horz" pos="11339"/>
        <p:guide pos="7937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889999" y="11183256"/>
            <a:ext cx="21419979" cy="771661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779997" y="20399852"/>
            <a:ext cx="17639983" cy="9199933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17377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347546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52131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69509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868865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042638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1216411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139018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131F2DD-338B-4D60-B29F-B79A938C05CA}" type="datetimeFigureOut">
              <a:rPr lang="en-US"/>
              <a:pPr>
                <a:defRPr/>
              </a:pPr>
              <a:t>2/17/25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B2B4830-9F1C-4509-90F8-03CE23BAE04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6ACF426-8DF7-449B-96C5-0A4CC25F3CB3}" type="datetimeFigureOut">
              <a:rPr lang="en-US"/>
              <a:pPr>
                <a:defRPr/>
              </a:pPr>
              <a:t>2/17/25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DFB6653-262B-4DB9-A4A1-61702F3A9CF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7553072" y="7566614"/>
            <a:ext cx="17858732" cy="161265493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968122" y="7566614"/>
            <a:ext cx="53164947" cy="161265493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F8389F5-4F3D-4A57-9B7E-844A6A6D4DE0}" type="datetimeFigureOut">
              <a:rPr lang="en-US"/>
              <a:pPr>
                <a:defRPr/>
              </a:pPr>
              <a:t>2/17/25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F4646A4-4371-4DFA-8058-4E2CA196413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409062-8452-411F-9393-0DBB483AC560}" type="datetimeFigureOut">
              <a:rPr lang="en-US"/>
              <a:pPr>
                <a:defRPr/>
              </a:pPr>
              <a:t>2/17/25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A35CDCA-303B-46E9-8AF8-0C22A804F45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90625" y="23133170"/>
            <a:ext cx="21419979" cy="7149948"/>
          </a:xfrm>
        </p:spPr>
        <p:txBody>
          <a:bodyPr anchor="t"/>
          <a:lstStyle>
            <a:lvl1pPr algn="l">
              <a:defRPr sz="15229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90625" y="15258228"/>
            <a:ext cx="21419979" cy="7874940"/>
          </a:xfrm>
        </p:spPr>
        <p:txBody>
          <a:bodyPr anchor="b"/>
          <a:lstStyle>
            <a:lvl1pPr marL="0" indent="0">
              <a:buNone/>
              <a:defRPr sz="7573">
                <a:solidFill>
                  <a:schemeClr val="tx1">
                    <a:tint val="75000"/>
                  </a:schemeClr>
                </a:solidFill>
              </a:defRPr>
            </a:lvl1pPr>
            <a:lvl2pPr marL="1737731" indent="0">
              <a:buNone/>
              <a:defRPr sz="6824">
                <a:solidFill>
                  <a:schemeClr val="tx1">
                    <a:tint val="75000"/>
                  </a:schemeClr>
                </a:solidFill>
              </a:defRPr>
            </a:lvl2pPr>
            <a:lvl3pPr marL="3475462" indent="0">
              <a:buNone/>
              <a:defRPr sz="6075">
                <a:solidFill>
                  <a:schemeClr val="tx1">
                    <a:tint val="75000"/>
                  </a:schemeClr>
                </a:solidFill>
              </a:defRPr>
            </a:lvl3pPr>
            <a:lvl4pPr marL="5213193" indent="0">
              <a:buNone/>
              <a:defRPr sz="5326">
                <a:solidFill>
                  <a:schemeClr val="tx1">
                    <a:tint val="75000"/>
                  </a:schemeClr>
                </a:solidFill>
              </a:defRPr>
            </a:lvl4pPr>
            <a:lvl5pPr marL="6950924" indent="0">
              <a:buNone/>
              <a:defRPr sz="5326">
                <a:solidFill>
                  <a:schemeClr val="tx1">
                    <a:tint val="75000"/>
                  </a:schemeClr>
                </a:solidFill>
              </a:defRPr>
            </a:lvl5pPr>
            <a:lvl6pPr marL="8688655" indent="0">
              <a:buNone/>
              <a:defRPr sz="5326">
                <a:solidFill>
                  <a:schemeClr val="tx1">
                    <a:tint val="75000"/>
                  </a:schemeClr>
                </a:solidFill>
              </a:defRPr>
            </a:lvl6pPr>
            <a:lvl7pPr marL="10426386" indent="0">
              <a:buNone/>
              <a:defRPr sz="5326">
                <a:solidFill>
                  <a:schemeClr val="tx1">
                    <a:tint val="75000"/>
                  </a:schemeClr>
                </a:solidFill>
              </a:defRPr>
            </a:lvl7pPr>
            <a:lvl8pPr marL="12164117" indent="0">
              <a:buNone/>
              <a:defRPr sz="5326">
                <a:solidFill>
                  <a:schemeClr val="tx1">
                    <a:tint val="75000"/>
                  </a:schemeClr>
                </a:solidFill>
              </a:defRPr>
            </a:lvl8pPr>
            <a:lvl9pPr marL="13901848" indent="0">
              <a:buNone/>
              <a:defRPr sz="5326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61F94BD-6FD3-425F-B814-070C56911BAF}" type="datetimeFigureOut">
              <a:rPr lang="en-US"/>
              <a:pPr>
                <a:defRPr/>
              </a:pPr>
              <a:t>2/17/25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8DB2A0A-A08E-4F33-AF20-A9AA284AD66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968124" y="44099680"/>
            <a:ext cx="35511839" cy="124732426"/>
          </a:xfrm>
        </p:spPr>
        <p:txBody>
          <a:bodyPr/>
          <a:lstStyle>
            <a:lvl1pPr>
              <a:defRPr sz="10569"/>
            </a:lvl1pPr>
            <a:lvl2pPr>
              <a:defRPr sz="9071"/>
            </a:lvl2pPr>
            <a:lvl3pPr>
              <a:defRPr sz="7573"/>
            </a:lvl3pPr>
            <a:lvl4pPr>
              <a:defRPr sz="6824"/>
            </a:lvl4pPr>
            <a:lvl5pPr>
              <a:defRPr sz="6824"/>
            </a:lvl5pPr>
            <a:lvl6pPr>
              <a:defRPr sz="6824"/>
            </a:lvl6pPr>
            <a:lvl7pPr>
              <a:defRPr sz="6824"/>
            </a:lvl7pPr>
            <a:lvl8pPr>
              <a:defRPr sz="6824"/>
            </a:lvl8pPr>
            <a:lvl9pPr>
              <a:defRPr sz="6824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9899962" y="44099680"/>
            <a:ext cx="35511842" cy="124732426"/>
          </a:xfrm>
        </p:spPr>
        <p:txBody>
          <a:bodyPr/>
          <a:lstStyle>
            <a:lvl1pPr>
              <a:defRPr sz="10569"/>
            </a:lvl1pPr>
            <a:lvl2pPr>
              <a:defRPr sz="9071"/>
            </a:lvl2pPr>
            <a:lvl3pPr>
              <a:defRPr sz="7573"/>
            </a:lvl3pPr>
            <a:lvl4pPr>
              <a:defRPr sz="6824"/>
            </a:lvl4pPr>
            <a:lvl5pPr>
              <a:defRPr sz="6824"/>
            </a:lvl5pPr>
            <a:lvl6pPr>
              <a:defRPr sz="6824"/>
            </a:lvl6pPr>
            <a:lvl7pPr>
              <a:defRPr sz="6824"/>
            </a:lvl7pPr>
            <a:lvl8pPr>
              <a:defRPr sz="6824"/>
            </a:lvl8pPr>
            <a:lvl9pPr>
              <a:defRPr sz="6824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F534EC9-CA45-422D-9369-5D514B765907}" type="datetimeFigureOut">
              <a:rPr lang="en-US"/>
              <a:pPr>
                <a:defRPr/>
              </a:pPr>
              <a:t>2/17/25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E0452C3-55D6-4836-A405-5577EB025B6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9999" y="1441659"/>
            <a:ext cx="22679978" cy="5999956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9999" y="8058278"/>
            <a:ext cx="11134365" cy="3358307"/>
          </a:xfrm>
        </p:spPr>
        <p:txBody>
          <a:bodyPr anchor="b"/>
          <a:lstStyle>
            <a:lvl1pPr marL="0" indent="0">
              <a:buNone/>
              <a:defRPr sz="9071" b="1"/>
            </a:lvl1pPr>
            <a:lvl2pPr marL="1737731" indent="0">
              <a:buNone/>
              <a:defRPr sz="7573" b="1"/>
            </a:lvl2pPr>
            <a:lvl3pPr marL="3475462" indent="0">
              <a:buNone/>
              <a:defRPr sz="6824" b="1"/>
            </a:lvl3pPr>
            <a:lvl4pPr marL="5213193" indent="0">
              <a:buNone/>
              <a:defRPr sz="6075" b="1"/>
            </a:lvl4pPr>
            <a:lvl5pPr marL="6950924" indent="0">
              <a:buNone/>
              <a:defRPr sz="6075" b="1"/>
            </a:lvl5pPr>
            <a:lvl6pPr marL="8688655" indent="0">
              <a:buNone/>
              <a:defRPr sz="6075" b="1"/>
            </a:lvl6pPr>
            <a:lvl7pPr marL="10426386" indent="0">
              <a:buNone/>
              <a:defRPr sz="6075" b="1"/>
            </a:lvl7pPr>
            <a:lvl8pPr marL="12164117" indent="0">
              <a:buNone/>
              <a:defRPr sz="6075" b="1"/>
            </a:lvl8pPr>
            <a:lvl9pPr marL="13901848" indent="0">
              <a:buNone/>
              <a:defRPr sz="6075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59999" y="11416584"/>
            <a:ext cx="11134365" cy="20741518"/>
          </a:xfrm>
        </p:spPr>
        <p:txBody>
          <a:bodyPr/>
          <a:lstStyle>
            <a:lvl1pPr>
              <a:defRPr sz="9071"/>
            </a:lvl1pPr>
            <a:lvl2pPr>
              <a:defRPr sz="7573"/>
            </a:lvl2pPr>
            <a:lvl3pPr>
              <a:defRPr sz="6824"/>
            </a:lvl3pPr>
            <a:lvl4pPr>
              <a:defRPr sz="6075"/>
            </a:lvl4pPr>
            <a:lvl5pPr>
              <a:defRPr sz="6075"/>
            </a:lvl5pPr>
            <a:lvl6pPr>
              <a:defRPr sz="6075"/>
            </a:lvl6pPr>
            <a:lvl7pPr>
              <a:defRPr sz="6075"/>
            </a:lvl7pPr>
            <a:lvl8pPr>
              <a:defRPr sz="6075"/>
            </a:lvl8pPr>
            <a:lvl9pPr>
              <a:defRPr sz="6075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2801240" y="8058278"/>
            <a:ext cx="11138739" cy="3358307"/>
          </a:xfrm>
        </p:spPr>
        <p:txBody>
          <a:bodyPr anchor="b"/>
          <a:lstStyle>
            <a:lvl1pPr marL="0" indent="0">
              <a:buNone/>
              <a:defRPr sz="9071" b="1"/>
            </a:lvl1pPr>
            <a:lvl2pPr marL="1737731" indent="0">
              <a:buNone/>
              <a:defRPr sz="7573" b="1"/>
            </a:lvl2pPr>
            <a:lvl3pPr marL="3475462" indent="0">
              <a:buNone/>
              <a:defRPr sz="6824" b="1"/>
            </a:lvl3pPr>
            <a:lvl4pPr marL="5213193" indent="0">
              <a:buNone/>
              <a:defRPr sz="6075" b="1"/>
            </a:lvl4pPr>
            <a:lvl5pPr marL="6950924" indent="0">
              <a:buNone/>
              <a:defRPr sz="6075" b="1"/>
            </a:lvl5pPr>
            <a:lvl6pPr marL="8688655" indent="0">
              <a:buNone/>
              <a:defRPr sz="6075" b="1"/>
            </a:lvl6pPr>
            <a:lvl7pPr marL="10426386" indent="0">
              <a:buNone/>
              <a:defRPr sz="6075" b="1"/>
            </a:lvl7pPr>
            <a:lvl8pPr marL="12164117" indent="0">
              <a:buNone/>
              <a:defRPr sz="6075" b="1"/>
            </a:lvl8pPr>
            <a:lvl9pPr marL="13901848" indent="0">
              <a:buNone/>
              <a:defRPr sz="6075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2801240" y="11416584"/>
            <a:ext cx="11138739" cy="20741518"/>
          </a:xfrm>
        </p:spPr>
        <p:txBody>
          <a:bodyPr/>
          <a:lstStyle>
            <a:lvl1pPr>
              <a:defRPr sz="9071"/>
            </a:lvl1pPr>
            <a:lvl2pPr>
              <a:defRPr sz="7573"/>
            </a:lvl2pPr>
            <a:lvl3pPr>
              <a:defRPr sz="6824"/>
            </a:lvl3pPr>
            <a:lvl4pPr>
              <a:defRPr sz="6075"/>
            </a:lvl4pPr>
            <a:lvl5pPr>
              <a:defRPr sz="6075"/>
            </a:lvl5pPr>
            <a:lvl6pPr>
              <a:defRPr sz="6075"/>
            </a:lvl6pPr>
            <a:lvl7pPr>
              <a:defRPr sz="6075"/>
            </a:lvl7pPr>
            <a:lvl8pPr>
              <a:defRPr sz="6075"/>
            </a:lvl8pPr>
            <a:lvl9pPr>
              <a:defRPr sz="6075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4DAE73B-D6A4-4FAD-9711-F5688D0848E8}" type="datetimeFigureOut">
              <a:rPr lang="en-US"/>
              <a:pPr>
                <a:defRPr/>
              </a:pPr>
              <a:t>2/17/25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0797D21-91AD-4A61-B17E-6E7F621E216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DFA775F-2C91-41CE-B4E1-1518BD8BED26}" type="datetimeFigureOut">
              <a:rPr lang="en-US"/>
              <a:pPr>
                <a:defRPr/>
              </a:pPr>
              <a:t>2/17/25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ADF58C5-ECDA-45FC-916B-4573122B62D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043394D-F0F0-42E3-9B65-F160C3233D46}" type="datetimeFigureOut">
              <a:rPr lang="en-US"/>
              <a:pPr>
                <a:defRPr/>
              </a:pPr>
              <a:t>2/17/25</a:t>
            </a:fld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BB88388-04A3-4101-908C-59F6377B000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60002" y="1433324"/>
            <a:ext cx="8290618" cy="6099956"/>
          </a:xfrm>
        </p:spPr>
        <p:txBody>
          <a:bodyPr anchor="b"/>
          <a:lstStyle>
            <a:lvl1pPr algn="l">
              <a:defRPr sz="7573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852490" y="1433326"/>
            <a:ext cx="14087487" cy="30724779"/>
          </a:xfrm>
        </p:spPr>
        <p:txBody>
          <a:bodyPr/>
          <a:lstStyle>
            <a:lvl1pPr>
              <a:defRPr sz="12233"/>
            </a:lvl1pPr>
            <a:lvl2pPr>
              <a:defRPr sz="10569"/>
            </a:lvl2pPr>
            <a:lvl3pPr>
              <a:defRPr sz="9071"/>
            </a:lvl3pPr>
            <a:lvl4pPr>
              <a:defRPr sz="7573"/>
            </a:lvl4pPr>
            <a:lvl5pPr>
              <a:defRPr sz="7573"/>
            </a:lvl5pPr>
            <a:lvl6pPr>
              <a:defRPr sz="7573"/>
            </a:lvl6pPr>
            <a:lvl7pPr>
              <a:defRPr sz="7573"/>
            </a:lvl7pPr>
            <a:lvl8pPr>
              <a:defRPr sz="7573"/>
            </a:lvl8pPr>
            <a:lvl9pPr>
              <a:defRPr sz="7573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60002" y="7533282"/>
            <a:ext cx="8290618" cy="24624824"/>
          </a:xfrm>
        </p:spPr>
        <p:txBody>
          <a:bodyPr/>
          <a:lstStyle>
            <a:lvl1pPr marL="0" indent="0">
              <a:buNone/>
              <a:defRPr sz="5326"/>
            </a:lvl1pPr>
            <a:lvl2pPr marL="1737731" indent="0">
              <a:buNone/>
              <a:defRPr sz="4577"/>
            </a:lvl2pPr>
            <a:lvl3pPr marL="3475462" indent="0">
              <a:buNone/>
              <a:defRPr sz="3828"/>
            </a:lvl3pPr>
            <a:lvl4pPr marL="5213193" indent="0">
              <a:buNone/>
              <a:defRPr sz="3412"/>
            </a:lvl4pPr>
            <a:lvl5pPr marL="6950924" indent="0">
              <a:buNone/>
              <a:defRPr sz="3412"/>
            </a:lvl5pPr>
            <a:lvl6pPr marL="8688655" indent="0">
              <a:buNone/>
              <a:defRPr sz="3412"/>
            </a:lvl6pPr>
            <a:lvl7pPr marL="10426386" indent="0">
              <a:buNone/>
              <a:defRPr sz="3412"/>
            </a:lvl7pPr>
            <a:lvl8pPr marL="12164117" indent="0">
              <a:buNone/>
              <a:defRPr sz="3412"/>
            </a:lvl8pPr>
            <a:lvl9pPr marL="13901848" indent="0">
              <a:buNone/>
              <a:defRPr sz="3412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334652-485D-440F-953E-46FC3E376C7B}" type="datetimeFigureOut">
              <a:rPr lang="en-US"/>
              <a:pPr>
                <a:defRPr/>
              </a:pPr>
              <a:t>2/17/25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2703294-30BE-4D7B-B716-3EFF1824AA7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39373" y="25199818"/>
            <a:ext cx="15119985" cy="2974981"/>
          </a:xfrm>
        </p:spPr>
        <p:txBody>
          <a:bodyPr anchor="b"/>
          <a:lstStyle>
            <a:lvl1pPr algn="l">
              <a:defRPr sz="7573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939373" y="3216644"/>
            <a:ext cx="15119985" cy="21599843"/>
          </a:xfrm>
        </p:spPr>
        <p:txBody>
          <a:bodyPr rtlCol="0">
            <a:normAutofit/>
          </a:bodyPr>
          <a:lstStyle>
            <a:lvl1pPr marL="0" indent="0">
              <a:buNone/>
              <a:defRPr sz="12233"/>
            </a:lvl1pPr>
            <a:lvl2pPr marL="1737731" indent="0">
              <a:buNone/>
              <a:defRPr sz="10569"/>
            </a:lvl2pPr>
            <a:lvl3pPr marL="3475462" indent="0">
              <a:buNone/>
              <a:defRPr sz="9071"/>
            </a:lvl3pPr>
            <a:lvl4pPr marL="5213193" indent="0">
              <a:buNone/>
              <a:defRPr sz="7573"/>
            </a:lvl4pPr>
            <a:lvl5pPr marL="6950924" indent="0">
              <a:buNone/>
              <a:defRPr sz="7573"/>
            </a:lvl5pPr>
            <a:lvl6pPr marL="8688655" indent="0">
              <a:buNone/>
              <a:defRPr sz="7573"/>
            </a:lvl6pPr>
            <a:lvl7pPr marL="10426386" indent="0">
              <a:buNone/>
              <a:defRPr sz="7573"/>
            </a:lvl7pPr>
            <a:lvl8pPr marL="12164117" indent="0">
              <a:buNone/>
              <a:defRPr sz="7573"/>
            </a:lvl8pPr>
            <a:lvl9pPr marL="13901848" indent="0">
              <a:buNone/>
              <a:defRPr sz="7573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939373" y="28174798"/>
            <a:ext cx="15119985" cy="4224967"/>
          </a:xfrm>
        </p:spPr>
        <p:txBody>
          <a:bodyPr/>
          <a:lstStyle>
            <a:lvl1pPr marL="0" indent="0">
              <a:buNone/>
              <a:defRPr sz="5326"/>
            </a:lvl1pPr>
            <a:lvl2pPr marL="1737731" indent="0">
              <a:buNone/>
              <a:defRPr sz="4577"/>
            </a:lvl2pPr>
            <a:lvl3pPr marL="3475462" indent="0">
              <a:buNone/>
              <a:defRPr sz="3828"/>
            </a:lvl3pPr>
            <a:lvl4pPr marL="5213193" indent="0">
              <a:buNone/>
              <a:defRPr sz="3412"/>
            </a:lvl4pPr>
            <a:lvl5pPr marL="6950924" indent="0">
              <a:buNone/>
              <a:defRPr sz="3412"/>
            </a:lvl5pPr>
            <a:lvl6pPr marL="8688655" indent="0">
              <a:buNone/>
              <a:defRPr sz="3412"/>
            </a:lvl6pPr>
            <a:lvl7pPr marL="10426386" indent="0">
              <a:buNone/>
              <a:defRPr sz="3412"/>
            </a:lvl7pPr>
            <a:lvl8pPr marL="12164117" indent="0">
              <a:buNone/>
              <a:defRPr sz="3412"/>
            </a:lvl8pPr>
            <a:lvl9pPr marL="13901848" indent="0">
              <a:buNone/>
              <a:defRPr sz="3412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A1C358F-B2A8-4811-823B-2D98DCDC9DF6}" type="datetimeFigureOut">
              <a:rPr lang="en-US"/>
              <a:pPr>
                <a:defRPr/>
              </a:pPr>
              <a:t>2/17/25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18FF64D-A37E-4207-A3D2-200E768DA91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1260396" y="1441806"/>
            <a:ext cx="22679185" cy="59995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417623" tIns="208812" rIns="417623" bIns="208812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1260396" y="8399850"/>
            <a:ext cx="22679185" cy="237577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417623" tIns="208812" rIns="417623" bIns="208812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260397" y="33365775"/>
            <a:ext cx="5879201" cy="1917066"/>
          </a:xfrm>
          <a:prstGeom prst="rect">
            <a:avLst/>
          </a:prstGeom>
        </p:spPr>
        <p:txBody>
          <a:bodyPr vert="horz" lIns="417623" tIns="208812" rIns="417623" bIns="208812" rtlCol="0" anchor="ctr"/>
          <a:lstStyle>
            <a:lvl1pPr algn="l" defTabSz="3475462" fontAlgn="auto">
              <a:spcBef>
                <a:spcPts val="0"/>
              </a:spcBef>
              <a:spcAft>
                <a:spcPts val="0"/>
              </a:spcAft>
              <a:defRPr sz="4577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DB91CECD-3240-4E72-95A8-435272695EE6}" type="datetimeFigureOut">
              <a:rPr lang="en-US"/>
              <a:pPr>
                <a:defRPr/>
              </a:pPr>
              <a:t>2/17/25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8610058" y="33365775"/>
            <a:ext cx="7979860" cy="1917066"/>
          </a:xfrm>
          <a:prstGeom prst="rect">
            <a:avLst/>
          </a:prstGeom>
        </p:spPr>
        <p:txBody>
          <a:bodyPr vert="horz" lIns="417623" tIns="208812" rIns="417623" bIns="208812" rtlCol="0" anchor="ctr"/>
          <a:lstStyle>
            <a:lvl1pPr algn="ctr" defTabSz="3475462" fontAlgn="auto">
              <a:spcBef>
                <a:spcPts val="0"/>
              </a:spcBef>
              <a:spcAft>
                <a:spcPts val="0"/>
              </a:spcAft>
              <a:defRPr sz="4577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8060380" y="33365775"/>
            <a:ext cx="5879201" cy="1917066"/>
          </a:xfrm>
          <a:prstGeom prst="rect">
            <a:avLst/>
          </a:prstGeom>
        </p:spPr>
        <p:txBody>
          <a:bodyPr vert="horz" lIns="417623" tIns="208812" rIns="417623" bIns="208812" rtlCol="0" anchor="ctr"/>
          <a:lstStyle>
            <a:lvl1pPr algn="r" defTabSz="3475462" fontAlgn="auto">
              <a:spcBef>
                <a:spcPts val="0"/>
              </a:spcBef>
              <a:spcAft>
                <a:spcPts val="0"/>
              </a:spcAft>
              <a:defRPr sz="4577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169DE07D-3771-4B2B-AB6D-B6A3695FE9C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3474539" rtl="0" fontAlgn="base">
        <a:spcBef>
          <a:spcPct val="0"/>
        </a:spcBef>
        <a:spcAft>
          <a:spcPct val="0"/>
        </a:spcAft>
        <a:defRPr sz="16727" kern="1200">
          <a:solidFill>
            <a:schemeClr val="tx1"/>
          </a:solidFill>
          <a:latin typeface="+mj-lt"/>
          <a:ea typeface="+mj-ea"/>
          <a:cs typeface="+mj-cs"/>
        </a:defRPr>
      </a:lvl1pPr>
      <a:lvl2pPr algn="ctr" defTabSz="3474539" rtl="0" fontAlgn="base">
        <a:spcBef>
          <a:spcPct val="0"/>
        </a:spcBef>
        <a:spcAft>
          <a:spcPct val="0"/>
        </a:spcAft>
        <a:defRPr sz="16727">
          <a:solidFill>
            <a:schemeClr val="tx1"/>
          </a:solidFill>
          <a:latin typeface="Calibri" pitchFamily="34" charset="0"/>
        </a:defRPr>
      </a:lvl2pPr>
      <a:lvl3pPr algn="ctr" defTabSz="3474539" rtl="0" fontAlgn="base">
        <a:spcBef>
          <a:spcPct val="0"/>
        </a:spcBef>
        <a:spcAft>
          <a:spcPct val="0"/>
        </a:spcAft>
        <a:defRPr sz="16727">
          <a:solidFill>
            <a:schemeClr val="tx1"/>
          </a:solidFill>
          <a:latin typeface="Calibri" pitchFamily="34" charset="0"/>
        </a:defRPr>
      </a:lvl3pPr>
      <a:lvl4pPr algn="ctr" defTabSz="3474539" rtl="0" fontAlgn="base">
        <a:spcBef>
          <a:spcPct val="0"/>
        </a:spcBef>
        <a:spcAft>
          <a:spcPct val="0"/>
        </a:spcAft>
        <a:defRPr sz="16727">
          <a:solidFill>
            <a:schemeClr val="tx1"/>
          </a:solidFill>
          <a:latin typeface="Calibri" pitchFamily="34" charset="0"/>
        </a:defRPr>
      </a:lvl4pPr>
      <a:lvl5pPr algn="ctr" defTabSz="3474539" rtl="0" fontAlgn="base">
        <a:spcBef>
          <a:spcPct val="0"/>
        </a:spcBef>
        <a:spcAft>
          <a:spcPct val="0"/>
        </a:spcAft>
        <a:defRPr sz="16727">
          <a:solidFill>
            <a:schemeClr val="tx1"/>
          </a:solidFill>
          <a:latin typeface="Calibri" pitchFamily="34" charset="0"/>
        </a:defRPr>
      </a:lvl5pPr>
      <a:lvl6pPr marL="380482" algn="ctr" defTabSz="3474539" rtl="0" fontAlgn="base">
        <a:spcBef>
          <a:spcPct val="0"/>
        </a:spcBef>
        <a:spcAft>
          <a:spcPct val="0"/>
        </a:spcAft>
        <a:defRPr sz="16727">
          <a:solidFill>
            <a:schemeClr val="tx1"/>
          </a:solidFill>
          <a:latin typeface="Calibri" pitchFamily="34" charset="0"/>
        </a:defRPr>
      </a:lvl6pPr>
      <a:lvl7pPr marL="760964" algn="ctr" defTabSz="3474539" rtl="0" fontAlgn="base">
        <a:spcBef>
          <a:spcPct val="0"/>
        </a:spcBef>
        <a:spcAft>
          <a:spcPct val="0"/>
        </a:spcAft>
        <a:defRPr sz="16727">
          <a:solidFill>
            <a:schemeClr val="tx1"/>
          </a:solidFill>
          <a:latin typeface="Calibri" pitchFamily="34" charset="0"/>
        </a:defRPr>
      </a:lvl7pPr>
      <a:lvl8pPr marL="1141446" algn="ctr" defTabSz="3474539" rtl="0" fontAlgn="base">
        <a:spcBef>
          <a:spcPct val="0"/>
        </a:spcBef>
        <a:spcAft>
          <a:spcPct val="0"/>
        </a:spcAft>
        <a:defRPr sz="16727">
          <a:solidFill>
            <a:schemeClr val="tx1"/>
          </a:solidFill>
          <a:latin typeface="Calibri" pitchFamily="34" charset="0"/>
        </a:defRPr>
      </a:lvl8pPr>
      <a:lvl9pPr marL="1521927" algn="ctr" defTabSz="3474539" rtl="0" fontAlgn="base">
        <a:spcBef>
          <a:spcPct val="0"/>
        </a:spcBef>
        <a:spcAft>
          <a:spcPct val="0"/>
        </a:spcAft>
        <a:defRPr sz="16727">
          <a:solidFill>
            <a:schemeClr val="tx1"/>
          </a:solidFill>
          <a:latin typeface="Calibri" pitchFamily="34" charset="0"/>
        </a:defRPr>
      </a:lvl9pPr>
    </p:titleStyle>
    <p:bodyStyle>
      <a:lvl1pPr marL="1302622" indent="-1302622" algn="l" defTabSz="3474539" rtl="0" fontAlgn="base">
        <a:spcBef>
          <a:spcPct val="20000"/>
        </a:spcBef>
        <a:spcAft>
          <a:spcPct val="0"/>
        </a:spcAft>
        <a:buFont typeface="Arial" charset="0"/>
        <a:buChar char="•"/>
        <a:defRPr sz="12233" kern="1200">
          <a:solidFill>
            <a:schemeClr val="tx1"/>
          </a:solidFill>
          <a:latin typeface="+mn-lt"/>
          <a:ea typeface="+mn-ea"/>
          <a:cs typeface="+mn-cs"/>
        </a:defRPr>
      </a:lvl1pPr>
      <a:lvl2pPr marL="2823229" indent="-1085959" algn="l" defTabSz="3474539" rtl="0" fontAlgn="base">
        <a:spcBef>
          <a:spcPct val="20000"/>
        </a:spcBef>
        <a:spcAft>
          <a:spcPct val="0"/>
        </a:spcAft>
        <a:buFont typeface="Arial" charset="0"/>
        <a:buChar char="–"/>
        <a:defRPr sz="10569" kern="1200">
          <a:solidFill>
            <a:schemeClr val="tx1"/>
          </a:solidFill>
          <a:latin typeface="+mn-lt"/>
          <a:ea typeface="+mn-ea"/>
          <a:cs typeface="+mn-cs"/>
        </a:defRPr>
      </a:lvl2pPr>
      <a:lvl3pPr marL="4343834" indent="-867975" algn="l" defTabSz="3474539" rtl="0" fontAlgn="base">
        <a:spcBef>
          <a:spcPct val="20000"/>
        </a:spcBef>
        <a:spcAft>
          <a:spcPct val="0"/>
        </a:spcAft>
        <a:buFont typeface="Arial" charset="0"/>
        <a:buChar char="•"/>
        <a:defRPr sz="9071" kern="1200">
          <a:solidFill>
            <a:schemeClr val="tx1"/>
          </a:solidFill>
          <a:latin typeface="+mn-lt"/>
          <a:ea typeface="+mn-ea"/>
          <a:cs typeface="+mn-cs"/>
        </a:defRPr>
      </a:lvl3pPr>
      <a:lvl4pPr marL="6081104" indent="-867975" algn="l" defTabSz="3474539" rtl="0" fontAlgn="base">
        <a:spcBef>
          <a:spcPct val="20000"/>
        </a:spcBef>
        <a:spcAft>
          <a:spcPct val="0"/>
        </a:spcAft>
        <a:buFont typeface="Arial" charset="0"/>
        <a:buChar char="–"/>
        <a:defRPr sz="7573" kern="1200">
          <a:solidFill>
            <a:schemeClr val="tx1"/>
          </a:solidFill>
          <a:latin typeface="+mn-lt"/>
          <a:ea typeface="+mn-ea"/>
          <a:cs typeface="+mn-cs"/>
        </a:defRPr>
      </a:lvl4pPr>
      <a:lvl5pPr marL="7819695" indent="-867975" algn="l" defTabSz="3474539" rtl="0" fontAlgn="base">
        <a:spcBef>
          <a:spcPct val="20000"/>
        </a:spcBef>
        <a:spcAft>
          <a:spcPct val="0"/>
        </a:spcAft>
        <a:buFont typeface="Arial" charset="0"/>
        <a:buChar char="»"/>
        <a:defRPr sz="7573" kern="1200">
          <a:solidFill>
            <a:schemeClr val="tx1"/>
          </a:solidFill>
          <a:latin typeface="+mn-lt"/>
          <a:ea typeface="+mn-ea"/>
          <a:cs typeface="+mn-cs"/>
        </a:defRPr>
      </a:lvl5pPr>
      <a:lvl6pPr marL="9557520" indent="-868865" algn="l" defTabSz="3475462" rtl="0" eaLnBrk="1" latinLnBrk="0" hangingPunct="1">
        <a:spcBef>
          <a:spcPct val="20000"/>
        </a:spcBef>
        <a:buFont typeface="Arial" pitchFamily="34" charset="0"/>
        <a:buChar char="•"/>
        <a:defRPr sz="7573" kern="1200">
          <a:solidFill>
            <a:schemeClr val="tx1"/>
          </a:solidFill>
          <a:latin typeface="+mn-lt"/>
          <a:ea typeface="+mn-ea"/>
          <a:cs typeface="+mn-cs"/>
        </a:defRPr>
      </a:lvl6pPr>
      <a:lvl7pPr marL="11295251" indent="-868865" algn="l" defTabSz="3475462" rtl="0" eaLnBrk="1" latinLnBrk="0" hangingPunct="1">
        <a:spcBef>
          <a:spcPct val="20000"/>
        </a:spcBef>
        <a:buFont typeface="Arial" pitchFamily="34" charset="0"/>
        <a:buChar char="•"/>
        <a:defRPr sz="7573" kern="1200">
          <a:solidFill>
            <a:schemeClr val="tx1"/>
          </a:solidFill>
          <a:latin typeface="+mn-lt"/>
          <a:ea typeface="+mn-ea"/>
          <a:cs typeface="+mn-cs"/>
        </a:defRPr>
      </a:lvl7pPr>
      <a:lvl8pPr marL="13032982" indent="-868865" algn="l" defTabSz="3475462" rtl="0" eaLnBrk="1" latinLnBrk="0" hangingPunct="1">
        <a:spcBef>
          <a:spcPct val="20000"/>
        </a:spcBef>
        <a:buFont typeface="Arial" pitchFamily="34" charset="0"/>
        <a:buChar char="•"/>
        <a:defRPr sz="7573" kern="1200">
          <a:solidFill>
            <a:schemeClr val="tx1"/>
          </a:solidFill>
          <a:latin typeface="+mn-lt"/>
          <a:ea typeface="+mn-ea"/>
          <a:cs typeface="+mn-cs"/>
        </a:defRPr>
      </a:lvl8pPr>
      <a:lvl9pPr marL="14770713" indent="-868865" algn="l" defTabSz="3475462" rtl="0" eaLnBrk="1" latinLnBrk="0" hangingPunct="1">
        <a:spcBef>
          <a:spcPct val="20000"/>
        </a:spcBef>
        <a:buFont typeface="Arial" pitchFamily="34" charset="0"/>
        <a:buChar char="•"/>
        <a:defRPr sz="757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475462" rtl="0" eaLnBrk="1" latinLnBrk="0" hangingPunct="1">
        <a:defRPr sz="6824" kern="1200">
          <a:solidFill>
            <a:schemeClr val="tx1"/>
          </a:solidFill>
          <a:latin typeface="+mn-lt"/>
          <a:ea typeface="+mn-ea"/>
          <a:cs typeface="+mn-cs"/>
        </a:defRPr>
      </a:lvl1pPr>
      <a:lvl2pPr marL="1737731" algn="l" defTabSz="3475462" rtl="0" eaLnBrk="1" latinLnBrk="0" hangingPunct="1">
        <a:defRPr sz="6824" kern="1200">
          <a:solidFill>
            <a:schemeClr val="tx1"/>
          </a:solidFill>
          <a:latin typeface="+mn-lt"/>
          <a:ea typeface="+mn-ea"/>
          <a:cs typeface="+mn-cs"/>
        </a:defRPr>
      </a:lvl2pPr>
      <a:lvl3pPr marL="3475462" algn="l" defTabSz="3475462" rtl="0" eaLnBrk="1" latinLnBrk="0" hangingPunct="1">
        <a:defRPr sz="6824" kern="1200">
          <a:solidFill>
            <a:schemeClr val="tx1"/>
          </a:solidFill>
          <a:latin typeface="+mn-lt"/>
          <a:ea typeface="+mn-ea"/>
          <a:cs typeface="+mn-cs"/>
        </a:defRPr>
      </a:lvl3pPr>
      <a:lvl4pPr marL="5213193" algn="l" defTabSz="3475462" rtl="0" eaLnBrk="1" latinLnBrk="0" hangingPunct="1">
        <a:defRPr sz="6824" kern="1200">
          <a:solidFill>
            <a:schemeClr val="tx1"/>
          </a:solidFill>
          <a:latin typeface="+mn-lt"/>
          <a:ea typeface="+mn-ea"/>
          <a:cs typeface="+mn-cs"/>
        </a:defRPr>
      </a:lvl4pPr>
      <a:lvl5pPr marL="6950924" algn="l" defTabSz="3475462" rtl="0" eaLnBrk="1" latinLnBrk="0" hangingPunct="1">
        <a:defRPr sz="6824" kern="1200">
          <a:solidFill>
            <a:schemeClr val="tx1"/>
          </a:solidFill>
          <a:latin typeface="+mn-lt"/>
          <a:ea typeface="+mn-ea"/>
          <a:cs typeface="+mn-cs"/>
        </a:defRPr>
      </a:lvl5pPr>
      <a:lvl6pPr marL="8688655" algn="l" defTabSz="3475462" rtl="0" eaLnBrk="1" latinLnBrk="0" hangingPunct="1">
        <a:defRPr sz="6824" kern="1200">
          <a:solidFill>
            <a:schemeClr val="tx1"/>
          </a:solidFill>
          <a:latin typeface="+mn-lt"/>
          <a:ea typeface="+mn-ea"/>
          <a:cs typeface="+mn-cs"/>
        </a:defRPr>
      </a:lvl6pPr>
      <a:lvl7pPr marL="10426386" algn="l" defTabSz="3475462" rtl="0" eaLnBrk="1" latinLnBrk="0" hangingPunct="1">
        <a:defRPr sz="6824" kern="1200">
          <a:solidFill>
            <a:schemeClr val="tx1"/>
          </a:solidFill>
          <a:latin typeface="+mn-lt"/>
          <a:ea typeface="+mn-ea"/>
          <a:cs typeface="+mn-cs"/>
        </a:defRPr>
      </a:lvl7pPr>
      <a:lvl8pPr marL="12164117" algn="l" defTabSz="3475462" rtl="0" eaLnBrk="1" latinLnBrk="0" hangingPunct="1">
        <a:defRPr sz="6824" kern="1200">
          <a:solidFill>
            <a:schemeClr val="tx1"/>
          </a:solidFill>
          <a:latin typeface="+mn-lt"/>
          <a:ea typeface="+mn-ea"/>
          <a:cs typeface="+mn-cs"/>
        </a:defRPr>
      </a:lvl8pPr>
      <a:lvl9pPr marL="13901848" algn="l" defTabSz="3475462" rtl="0" eaLnBrk="1" latinLnBrk="0" hangingPunct="1">
        <a:defRPr sz="682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93832" y="4096715"/>
            <a:ext cx="22712214" cy="1919712"/>
          </a:xfrm>
        </p:spPr>
        <p:txBody>
          <a:bodyPr rtlCol="0">
            <a:normAutofit fontScale="90000"/>
          </a:bodyPr>
          <a:lstStyle/>
          <a:p>
            <a:pPr defTabSz="3475462" fontAlgn="auto">
              <a:spcAft>
                <a:spcPts val="0"/>
              </a:spcAft>
              <a:defRPr/>
            </a:pPr>
            <a:br>
              <a:rPr lang="en-US" sz="7989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tr-TR" sz="7989" b="1" cap="all" dirty="0">
                <a:solidFill>
                  <a:srgbClr val="0070C0"/>
                </a:solidFill>
              </a:rPr>
              <a:t>BİLDİRİ BAŞLIĞI</a:t>
            </a:r>
            <a:br>
              <a:rPr lang="en-US" sz="7989" dirty="0">
                <a:solidFill>
                  <a:schemeClr val="tx2"/>
                </a:solidFill>
              </a:rPr>
            </a:br>
            <a:endParaRPr lang="en-US" sz="7323" b="1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137575" y="6403210"/>
            <a:ext cx="21224726" cy="2588714"/>
          </a:xfrm>
        </p:spPr>
        <p:txBody>
          <a:bodyPr rtlCol="0">
            <a:noAutofit/>
          </a:bodyPr>
          <a:lstStyle/>
          <a:p>
            <a:pPr defTabSz="3475462" fontAlgn="auto">
              <a:spcAft>
                <a:spcPts val="0"/>
              </a:spcAft>
              <a:defRPr/>
            </a:pPr>
            <a:r>
              <a:rPr lang="tr-TR" sz="3995" b="1" dirty="0">
                <a:solidFill>
                  <a:srgbClr val="943634"/>
                </a:solidFill>
              </a:rPr>
              <a:t>Adı SOYADI</a:t>
            </a:r>
            <a:r>
              <a:rPr lang="en-US" sz="3995" b="1" baseline="30000" dirty="0">
                <a:solidFill>
                  <a:srgbClr val="943634"/>
                </a:solidFill>
              </a:rPr>
              <a:t>1</a:t>
            </a:r>
            <a:r>
              <a:rPr lang="en-US" sz="3995" b="1" dirty="0">
                <a:solidFill>
                  <a:srgbClr val="943634"/>
                </a:solidFill>
              </a:rPr>
              <a:t>, </a:t>
            </a:r>
            <a:r>
              <a:rPr lang="tr-TR" sz="3995" b="1" dirty="0">
                <a:solidFill>
                  <a:srgbClr val="943634"/>
                </a:solidFill>
              </a:rPr>
              <a:t>Adı SOYADI</a:t>
            </a:r>
            <a:r>
              <a:rPr lang="tr-TR" sz="3995" b="1" baseline="30000" dirty="0">
                <a:solidFill>
                  <a:srgbClr val="943634"/>
                </a:solidFill>
              </a:rPr>
              <a:t>2</a:t>
            </a:r>
            <a:r>
              <a:rPr lang="en-US" sz="3995" b="1" dirty="0">
                <a:solidFill>
                  <a:srgbClr val="943634"/>
                </a:solidFill>
              </a:rPr>
              <a:t>, </a:t>
            </a:r>
            <a:r>
              <a:rPr lang="tr-TR" sz="3995" b="1" dirty="0">
                <a:solidFill>
                  <a:srgbClr val="943634"/>
                </a:solidFill>
              </a:rPr>
              <a:t>Adı SOYADI</a:t>
            </a:r>
            <a:r>
              <a:rPr lang="tr-TR" sz="3995" b="1" baseline="30000" dirty="0">
                <a:solidFill>
                  <a:srgbClr val="943634"/>
                </a:solidFill>
              </a:rPr>
              <a:t>1,3</a:t>
            </a:r>
            <a:endParaRPr lang="en-US" sz="3995" b="1" dirty="0">
              <a:solidFill>
                <a:srgbClr val="943634"/>
              </a:solidFill>
            </a:endParaRPr>
          </a:p>
          <a:p>
            <a:pPr defTabSz="3475462" fontAlgn="auto">
              <a:spcAft>
                <a:spcPts val="0"/>
              </a:spcAft>
              <a:defRPr/>
            </a:pPr>
            <a:r>
              <a:rPr lang="en-US" sz="2996" b="1" baseline="30000" dirty="0">
                <a:solidFill>
                  <a:srgbClr val="943634"/>
                </a:solidFill>
              </a:rPr>
              <a:t>1</a:t>
            </a:r>
            <a:r>
              <a:rPr lang="tr-TR" sz="2996" dirty="0">
                <a:solidFill>
                  <a:srgbClr val="943634"/>
                </a:solidFill>
              </a:rPr>
              <a:t>………Üniversitesi,</a:t>
            </a:r>
            <a:r>
              <a:rPr lang="en-US" sz="2996" dirty="0">
                <a:solidFill>
                  <a:srgbClr val="943634"/>
                </a:solidFill>
              </a:rPr>
              <a:t> </a:t>
            </a:r>
            <a:r>
              <a:rPr lang="tr-TR" sz="2996" dirty="0">
                <a:solidFill>
                  <a:srgbClr val="943634"/>
                </a:solidFill>
              </a:rPr>
              <a:t>……………Fakültesi,</a:t>
            </a:r>
            <a:r>
              <a:rPr lang="en-US" sz="2996" dirty="0">
                <a:solidFill>
                  <a:srgbClr val="943634"/>
                </a:solidFill>
              </a:rPr>
              <a:t> </a:t>
            </a:r>
            <a:r>
              <a:rPr lang="tr-TR" sz="2996" dirty="0">
                <a:solidFill>
                  <a:srgbClr val="943634"/>
                </a:solidFill>
              </a:rPr>
              <a:t>…………….Bölümü</a:t>
            </a:r>
            <a:r>
              <a:rPr lang="en-US" sz="2996" dirty="0">
                <a:solidFill>
                  <a:srgbClr val="943634"/>
                </a:solidFill>
              </a:rPr>
              <a:t>, </a:t>
            </a:r>
            <a:r>
              <a:rPr lang="tr-TR" sz="2996" dirty="0">
                <a:solidFill>
                  <a:srgbClr val="943634"/>
                </a:solidFill>
              </a:rPr>
              <a:t>İl</a:t>
            </a:r>
            <a:r>
              <a:rPr lang="en-US" sz="2996" dirty="0">
                <a:solidFill>
                  <a:srgbClr val="943634"/>
                </a:solidFill>
              </a:rPr>
              <a:t> , </a:t>
            </a:r>
            <a:r>
              <a:rPr lang="tr-TR" sz="2996" dirty="0">
                <a:solidFill>
                  <a:srgbClr val="943634"/>
                </a:solidFill>
              </a:rPr>
              <a:t>Ülke</a:t>
            </a:r>
            <a:r>
              <a:rPr lang="en-US" sz="2996" dirty="0">
                <a:solidFill>
                  <a:srgbClr val="943634"/>
                </a:solidFill>
              </a:rPr>
              <a:t>, </a:t>
            </a:r>
            <a:r>
              <a:rPr lang="tr-TR" sz="2996" dirty="0">
                <a:solidFill>
                  <a:srgbClr val="943634"/>
                </a:solidFill>
              </a:rPr>
              <a:t>e-mail</a:t>
            </a:r>
          </a:p>
          <a:p>
            <a:pPr defTabSz="3475462" fontAlgn="auto">
              <a:spcAft>
                <a:spcPts val="0"/>
              </a:spcAft>
              <a:defRPr/>
            </a:pPr>
            <a:r>
              <a:rPr lang="en-US" sz="2996" b="1" baseline="30000" dirty="0">
                <a:solidFill>
                  <a:srgbClr val="943634"/>
                </a:solidFill>
              </a:rPr>
              <a:t>2</a:t>
            </a:r>
            <a:r>
              <a:rPr lang="tr-TR" sz="2996" dirty="0">
                <a:solidFill>
                  <a:srgbClr val="943634"/>
                </a:solidFill>
              </a:rPr>
              <a:t>………Üniversitesi,</a:t>
            </a:r>
            <a:r>
              <a:rPr lang="en-US" sz="2996" dirty="0">
                <a:solidFill>
                  <a:srgbClr val="943634"/>
                </a:solidFill>
              </a:rPr>
              <a:t> </a:t>
            </a:r>
            <a:r>
              <a:rPr lang="tr-TR" sz="2996" dirty="0">
                <a:solidFill>
                  <a:srgbClr val="943634"/>
                </a:solidFill>
              </a:rPr>
              <a:t>……………Fakültesi,</a:t>
            </a:r>
            <a:r>
              <a:rPr lang="en-US" sz="2996" dirty="0">
                <a:solidFill>
                  <a:srgbClr val="943634"/>
                </a:solidFill>
              </a:rPr>
              <a:t> </a:t>
            </a:r>
            <a:r>
              <a:rPr lang="tr-TR" sz="2996" dirty="0">
                <a:solidFill>
                  <a:srgbClr val="943634"/>
                </a:solidFill>
              </a:rPr>
              <a:t>…………….Bölümü</a:t>
            </a:r>
            <a:r>
              <a:rPr lang="en-US" sz="2996" dirty="0">
                <a:solidFill>
                  <a:srgbClr val="943634"/>
                </a:solidFill>
              </a:rPr>
              <a:t>, </a:t>
            </a:r>
            <a:r>
              <a:rPr lang="tr-TR" sz="2996" dirty="0">
                <a:solidFill>
                  <a:srgbClr val="943634"/>
                </a:solidFill>
              </a:rPr>
              <a:t>İl</a:t>
            </a:r>
            <a:r>
              <a:rPr lang="en-US" sz="2996" dirty="0">
                <a:solidFill>
                  <a:srgbClr val="943634"/>
                </a:solidFill>
              </a:rPr>
              <a:t> , </a:t>
            </a:r>
            <a:r>
              <a:rPr lang="tr-TR" sz="2996" dirty="0">
                <a:solidFill>
                  <a:srgbClr val="943634"/>
                </a:solidFill>
              </a:rPr>
              <a:t>Ülke</a:t>
            </a:r>
            <a:r>
              <a:rPr lang="en-US" sz="2996" dirty="0">
                <a:solidFill>
                  <a:srgbClr val="943634"/>
                </a:solidFill>
              </a:rPr>
              <a:t>, </a:t>
            </a:r>
            <a:r>
              <a:rPr lang="tr-TR" sz="2996" dirty="0">
                <a:solidFill>
                  <a:srgbClr val="943634"/>
                </a:solidFill>
              </a:rPr>
              <a:t>e-mail</a:t>
            </a:r>
          </a:p>
          <a:p>
            <a:pPr defTabSz="3475462" fontAlgn="auto">
              <a:spcAft>
                <a:spcPts val="0"/>
              </a:spcAft>
              <a:defRPr/>
            </a:pPr>
            <a:r>
              <a:rPr lang="en-US" sz="2996" b="1" baseline="30000" dirty="0">
                <a:solidFill>
                  <a:srgbClr val="943634"/>
                </a:solidFill>
              </a:rPr>
              <a:t>3</a:t>
            </a:r>
            <a:r>
              <a:rPr lang="tr-TR" sz="2996" dirty="0">
                <a:solidFill>
                  <a:srgbClr val="943634"/>
                </a:solidFill>
              </a:rPr>
              <a:t>………Üniversitesi,</a:t>
            </a:r>
            <a:r>
              <a:rPr lang="en-US" sz="2996" dirty="0">
                <a:solidFill>
                  <a:srgbClr val="943634"/>
                </a:solidFill>
              </a:rPr>
              <a:t> </a:t>
            </a:r>
            <a:r>
              <a:rPr lang="tr-TR" sz="2996" dirty="0">
                <a:solidFill>
                  <a:srgbClr val="943634"/>
                </a:solidFill>
              </a:rPr>
              <a:t>……………Fakültesi,</a:t>
            </a:r>
            <a:r>
              <a:rPr lang="en-US" sz="2996" dirty="0">
                <a:solidFill>
                  <a:srgbClr val="943634"/>
                </a:solidFill>
              </a:rPr>
              <a:t> </a:t>
            </a:r>
            <a:r>
              <a:rPr lang="tr-TR" sz="2996" dirty="0">
                <a:solidFill>
                  <a:srgbClr val="943634"/>
                </a:solidFill>
              </a:rPr>
              <a:t>…………….Bölümü</a:t>
            </a:r>
            <a:r>
              <a:rPr lang="en-US" sz="2996" dirty="0">
                <a:solidFill>
                  <a:srgbClr val="943634"/>
                </a:solidFill>
              </a:rPr>
              <a:t>, </a:t>
            </a:r>
            <a:r>
              <a:rPr lang="tr-TR" sz="2996" dirty="0">
                <a:solidFill>
                  <a:srgbClr val="943634"/>
                </a:solidFill>
              </a:rPr>
              <a:t>İl</a:t>
            </a:r>
            <a:r>
              <a:rPr lang="en-US" sz="2996" dirty="0">
                <a:solidFill>
                  <a:srgbClr val="943634"/>
                </a:solidFill>
              </a:rPr>
              <a:t> , </a:t>
            </a:r>
            <a:r>
              <a:rPr lang="tr-TR" sz="2996" dirty="0">
                <a:solidFill>
                  <a:srgbClr val="943634"/>
                </a:solidFill>
              </a:rPr>
              <a:t>Ülke</a:t>
            </a:r>
            <a:r>
              <a:rPr lang="en-US" sz="2996" dirty="0">
                <a:solidFill>
                  <a:srgbClr val="943634"/>
                </a:solidFill>
              </a:rPr>
              <a:t>, </a:t>
            </a:r>
            <a:r>
              <a:rPr lang="tr-TR" sz="2996" dirty="0">
                <a:solidFill>
                  <a:srgbClr val="943634"/>
                </a:solidFill>
              </a:rPr>
              <a:t>e-mail</a:t>
            </a:r>
          </a:p>
        </p:txBody>
      </p:sp>
      <p:sp>
        <p:nvSpPr>
          <p:cNvPr id="4" name="Rectangle 3"/>
          <p:cNvSpPr/>
          <p:nvPr/>
        </p:nvSpPr>
        <p:spPr>
          <a:xfrm>
            <a:off x="709384" y="9358909"/>
            <a:ext cx="17651243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3475462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tr-TR" sz="2000" b="1" dirty="0">
                <a:solidFill>
                  <a:schemeClr val="tx2"/>
                </a:solidFill>
                <a:latin typeface="+mn-lt"/>
                <a:cs typeface="+mn-cs"/>
              </a:rPr>
              <a:t>Anahtar Kelime</a:t>
            </a:r>
            <a:r>
              <a:rPr lang="en-US" sz="2000" dirty="0">
                <a:solidFill>
                  <a:schemeClr val="tx2"/>
                </a:solidFill>
                <a:latin typeface="+mn-lt"/>
                <a:cs typeface="+mn-cs"/>
              </a:rPr>
              <a:t>: </a:t>
            </a:r>
            <a:r>
              <a:rPr lang="tr-TR" sz="2000" dirty="0">
                <a:solidFill>
                  <a:srgbClr val="0070C0"/>
                </a:solidFill>
                <a:latin typeface="+mj-lt"/>
              </a:rPr>
              <a:t> en fazla 5 anahtar kelime olmalı</a:t>
            </a:r>
            <a:r>
              <a:rPr lang="en-US" sz="2000" dirty="0">
                <a:solidFill>
                  <a:srgbClr val="0070C0"/>
                </a:solidFill>
                <a:latin typeface="+mj-lt"/>
              </a:rPr>
              <a:t>.</a:t>
            </a:r>
          </a:p>
        </p:txBody>
      </p:sp>
      <p:sp>
        <p:nvSpPr>
          <p:cNvPr id="11266" name="Rectangle 2"/>
          <p:cNvSpPr>
            <a:spLocks noChangeArrowheads="1"/>
          </p:cNvSpPr>
          <p:nvPr/>
        </p:nvSpPr>
        <p:spPr bwMode="auto">
          <a:xfrm>
            <a:off x="709384" y="9847047"/>
            <a:ext cx="24019018" cy="553357"/>
          </a:xfrm>
          <a:prstGeom prst="rect">
            <a:avLst/>
          </a:prstGeom>
          <a:noFill/>
          <a:ln>
            <a:solidFill>
              <a:srgbClr val="943634"/>
            </a:solidFill>
            <a:headEnd/>
            <a:tailEnd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anchor="ctr">
            <a:spAutoFit/>
          </a:bodyPr>
          <a:lstStyle/>
          <a:p>
            <a:pPr algn="ctr" defTabSz="760964">
              <a:defRPr/>
            </a:pPr>
            <a:r>
              <a:rPr lang="tr-TR" sz="2996" b="1" noProof="1">
                <a:solidFill>
                  <a:srgbClr val="943634"/>
                </a:solidFill>
                <a:latin typeface="+mj-lt"/>
                <a:ea typeface="Calibri" pitchFamily="34" charset="0"/>
                <a:cs typeface="Times New Roman" pitchFamily="18" charset="0"/>
              </a:rPr>
              <a:t>GİRİŞ </a:t>
            </a:r>
            <a:endParaRPr lang="en-US" sz="2996" b="1" noProof="1">
              <a:solidFill>
                <a:srgbClr val="943634"/>
              </a:solidFill>
              <a:latin typeface="+mj-lt"/>
              <a:ea typeface="Calibri" pitchFamily="34" charset="0"/>
              <a:cs typeface="Times New Roman" pitchFamily="18" charset="0"/>
            </a:endParaRPr>
          </a:p>
        </p:txBody>
      </p:sp>
      <p:sp>
        <p:nvSpPr>
          <p:cNvPr id="11276" name="Rectangle 12"/>
          <p:cNvSpPr>
            <a:spLocks noChangeArrowheads="1"/>
          </p:cNvSpPr>
          <p:nvPr/>
        </p:nvSpPr>
        <p:spPr bwMode="auto">
          <a:xfrm>
            <a:off x="0" y="-297308"/>
            <a:ext cx="184731" cy="9716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 defTabSz="3475462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5714">
              <a:latin typeface="+mj-lt"/>
              <a:cs typeface="+mn-cs"/>
            </a:endParaRPr>
          </a:p>
        </p:txBody>
      </p:sp>
      <p:cxnSp>
        <p:nvCxnSpPr>
          <p:cNvPr id="189" name="Straight Connector 188"/>
          <p:cNvCxnSpPr/>
          <p:nvPr/>
        </p:nvCxnSpPr>
        <p:spPr>
          <a:xfrm flipV="1">
            <a:off x="-10569" y="16687399"/>
            <a:ext cx="0" cy="2157146"/>
          </a:xfrm>
          <a:prstGeom prst="line">
            <a:avLst/>
          </a:prstGeom>
          <a:ln w="76200">
            <a:noFill/>
          </a:ln>
          <a:effectLst>
            <a:softEdge rad="12700"/>
          </a:effectLst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15 Metin kutusu"/>
          <p:cNvSpPr txBox="1"/>
          <p:nvPr/>
        </p:nvSpPr>
        <p:spPr>
          <a:xfrm>
            <a:off x="709384" y="10466895"/>
            <a:ext cx="24019018" cy="3416320"/>
          </a:xfrm>
          <a:prstGeom prst="rect">
            <a:avLst/>
          </a:prstGeom>
          <a:noFill/>
          <a:ln>
            <a:solidFill>
              <a:schemeClr val="tx2"/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en-US" sz="2400" dirty="0" err="1">
                <a:solidFill>
                  <a:schemeClr val="tx2"/>
                </a:solidFill>
                <a:latin typeface="+mn-lt"/>
              </a:rPr>
              <a:t>Okunabilirlik</a:t>
            </a:r>
            <a:r>
              <a:rPr lang="en-US" sz="2400" dirty="0">
                <a:solidFill>
                  <a:schemeClr val="tx2"/>
                </a:solidFill>
                <a:latin typeface="+mn-lt"/>
              </a:rPr>
              <a:t> </a:t>
            </a:r>
            <a:r>
              <a:rPr lang="en-US" sz="2400" dirty="0" err="1">
                <a:solidFill>
                  <a:schemeClr val="tx2"/>
                </a:solidFill>
                <a:latin typeface="+mn-lt"/>
              </a:rPr>
              <a:t>açısından</a:t>
            </a:r>
            <a:r>
              <a:rPr lang="en-US" sz="2400" dirty="0">
                <a:solidFill>
                  <a:schemeClr val="tx2"/>
                </a:solidFill>
                <a:latin typeface="+mn-lt"/>
              </a:rPr>
              <a:t> </a:t>
            </a:r>
            <a:r>
              <a:rPr lang="en-US" sz="2400" dirty="0" err="1">
                <a:solidFill>
                  <a:schemeClr val="tx2"/>
                </a:solidFill>
                <a:latin typeface="+mn-lt"/>
              </a:rPr>
              <a:t>en</a:t>
            </a:r>
            <a:r>
              <a:rPr lang="en-US" sz="2400" dirty="0">
                <a:solidFill>
                  <a:schemeClr val="tx2"/>
                </a:solidFill>
                <a:latin typeface="+mn-lt"/>
              </a:rPr>
              <a:t> </a:t>
            </a:r>
            <a:r>
              <a:rPr lang="en-US" sz="2400" dirty="0" err="1">
                <a:solidFill>
                  <a:schemeClr val="tx2"/>
                </a:solidFill>
                <a:latin typeface="+mn-lt"/>
              </a:rPr>
              <a:t>az</a:t>
            </a:r>
            <a:r>
              <a:rPr lang="en-US" sz="2400" dirty="0">
                <a:solidFill>
                  <a:schemeClr val="tx2"/>
                </a:solidFill>
                <a:latin typeface="+mn-lt"/>
              </a:rPr>
              <a:t> 24pt</a:t>
            </a:r>
          </a:p>
          <a:p>
            <a:pPr algn="just"/>
            <a:endParaRPr lang="en-US" sz="2400" dirty="0">
              <a:solidFill>
                <a:schemeClr val="tx2"/>
              </a:solidFill>
              <a:latin typeface="+mn-lt"/>
            </a:endParaRPr>
          </a:p>
          <a:p>
            <a:pPr algn="just"/>
            <a:endParaRPr lang="en-US" sz="2400" dirty="0">
              <a:solidFill>
                <a:schemeClr val="tx2"/>
              </a:solidFill>
              <a:latin typeface="+mn-lt"/>
            </a:endParaRPr>
          </a:p>
          <a:p>
            <a:pPr algn="just"/>
            <a:endParaRPr lang="en-US" sz="2400" dirty="0">
              <a:solidFill>
                <a:schemeClr val="tx2"/>
              </a:solidFill>
              <a:latin typeface="+mn-lt"/>
            </a:endParaRPr>
          </a:p>
          <a:p>
            <a:pPr algn="just"/>
            <a:endParaRPr lang="en-US" sz="2400" dirty="0">
              <a:solidFill>
                <a:schemeClr val="tx2"/>
              </a:solidFill>
              <a:latin typeface="+mn-lt"/>
            </a:endParaRPr>
          </a:p>
          <a:p>
            <a:pPr algn="just"/>
            <a:endParaRPr lang="en-US" sz="2400" dirty="0">
              <a:solidFill>
                <a:schemeClr val="tx2"/>
              </a:solidFill>
              <a:latin typeface="+mn-lt"/>
            </a:endParaRPr>
          </a:p>
          <a:p>
            <a:pPr algn="just"/>
            <a:endParaRPr lang="en-US" sz="2400" dirty="0">
              <a:solidFill>
                <a:schemeClr val="tx2"/>
              </a:solidFill>
              <a:latin typeface="+mn-lt"/>
            </a:endParaRPr>
          </a:p>
          <a:p>
            <a:pPr algn="just"/>
            <a:endParaRPr lang="en-US" sz="2400" dirty="0">
              <a:solidFill>
                <a:schemeClr val="tx2"/>
              </a:solidFill>
              <a:latin typeface="+mn-lt"/>
            </a:endParaRPr>
          </a:p>
          <a:p>
            <a:pPr algn="just"/>
            <a:r>
              <a:rPr lang="en-US" sz="2400" dirty="0">
                <a:solidFill>
                  <a:schemeClr val="tx2"/>
                </a:solidFill>
                <a:latin typeface="+mn-lt"/>
              </a:rPr>
              <a:t> </a:t>
            </a:r>
          </a:p>
        </p:txBody>
      </p:sp>
      <p:sp>
        <p:nvSpPr>
          <p:cNvPr id="45" name="44 Metin kutusu"/>
          <p:cNvSpPr txBox="1"/>
          <p:nvPr/>
        </p:nvSpPr>
        <p:spPr>
          <a:xfrm>
            <a:off x="705420" y="27769546"/>
            <a:ext cx="24019225" cy="7468198"/>
          </a:xfrm>
          <a:prstGeom prst="rect">
            <a:avLst/>
          </a:prstGeom>
          <a:noFill/>
          <a:ln>
            <a:solidFill>
              <a:schemeClr val="tx2"/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en-US" sz="2400" dirty="0" err="1">
                <a:solidFill>
                  <a:schemeClr val="tx2"/>
                </a:solidFill>
                <a:latin typeface="+mn-lt"/>
              </a:rPr>
              <a:t>Okunabilirlik</a:t>
            </a:r>
            <a:r>
              <a:rPr lang="en-US" sz="2400" dirty="0">
                <a:solidFill>
                  <a:schemeClr val="tx2"/>
                </a:solidFill>
                <a:latin typeface="+mn-lt"/>
              </a:rPr>
              <a:t> </a:t>
            </a:r>
            <a:r>
              <a:rPr lang="en-US" sz="2400" dirty="0" err="1">
                <a:solidFill>
                  <a:schemeClr val="tx2"/>
                </a:solidFill>
                <a:latin typeface="+mn-lt"/>
              </a:rPr>
              <a:t>açısından</a:t>
            </a:r>
            <a:r>
              <a:rPr lang="en-US" sz="2400" dirty="0">
                <a:solidFill>
                  <a:schemeClr val="tx2"/>
                </a:solidFill>
                <a:latin typeface="+mn-lt"/>
              </a:rPr>
              <a:t> </a:t>
            </a:r>
            <a:r>
              <a:rPr lang="en-US" sz="2400" dirty="0" err="1">
                <a:solidFill>
                  <a:schemeClr val="tx2"/>
                </a:solidFill>
                <a:latin typeface="+mn-lt"/>
              </a:rPr>
              <a:t>en</a:t>
            </a:r>
            <a:r>
              <a:rPr lang="en-US" sz="2400" dirty="0">
                <a:solidFill>
                  <a:schemeClr val="tx2"/>
                </a:solidFill>
                <a:latin typeface="+mn-lt"/>
              </a:rPr>
              <a:t> </a:t>
            </a:r>
            <a:r>
              <a:rPr lang="en-US" sz="2400" dirty="0" err="1">
                <a:solidFill>
                  <a:schemeClr val="tx2"/>
                </a:solidFill>
                <a:latin typeface="+mn-lt"/>
              </a:rPr>
              <a:t>az</a:t>
            </a:r>
            <a:r>
              <a:rPr lang="en-US" sz="2400" dirty="0">
                <a:solidFill>
                  <a:schemeClr val="tx2"/>
                </a:solidFill>
                <a:latin typeface="+mn-lt"/>
              </a:rPr>
              <a:t> 24pt</a:t>
            </a:r>
          </a:p>
          <a:p>
            <a:pPr algn="just"/>
            <a:endParaRPr lang="en-US" sz="1997" dirty="0">
              <a:solidFill>
                <a:schemeClr val="tx2"/>
              </a:solidFill>
              <a:latin typeface="+mn-lt"/>
            </a:endParaRPr>
          </a:p>
          <a:p>
            <a:pPr algn="just"/>
            <a:endParaRPr lang="en-US" sz="1997" dirty="0">
              <a:solidFill>
                <a:schemeClr val="tx2"/>
              </a:solidFill>
              <a:latin typeface="+mn-lt"/>
            </a:endParaRPr>
          </a:p>
          <a:p>
            <a:pPr algn="just"/>
            <a:endParaRPr lang="en-US" sz="1997" dirty="0">
              <a:solidFill>
                <a:schemeClr val="tx2"/>
              </a:solidFill>
              <a:latin typeface="+mn-lt"/>
            </a:endParaRPr>
          </a:p>
          <a:p>
            <a:pPr algn="just"/>
            <a:endParaRPr lang="en-US" sz="1997" dirty="0">
              <a:solidFill>
                <a:schemeClr val="tx2"/>
              </a:solidFill>
              <a:latin typeface="+mn-lt"/>
            </a:endParaRPr>
          </a:p>
          <a:p>
            <a:pPr algn="just"/>
            <a:endParaRPr lang="en-US" sz="1997" dirty="0">
              <a:solidFill>
                <a:schemeClr val="tx2"/>
              </a:solidFill>
              <a:latin typeface="+mn-lt"/>
            </a:endParaRPr>
          </a:p>
          <a:p>
            <a:pPr algn="just"/>
            <a:endParaRPr lang="en-US" sz="1997" dirty="0">
              <a:solidFill>
                <a:schemeClr val="tx2"/>
              </a:solidFill>
              <a:latin typeface="+mn-lt"/>
            </a:endParaRPr>
          </a:p>
          <a:p>
            <a:pPr algn="just"/>
            <a:endParaRPr lang="en-US" sz="1997" dirty="0">
              <a:solidFill>
                <a:schemeClr val="tx2"/>
              </a:solidFill>
              <a:latin typeface="+mn-lt"/>
            </a:endParaRPr>
          </a:p>
          <a:p>
            <a:pPr algn="just"/>
            <a:endParaRPr lang="en-US" sz="1997" dirty="0">
              <a:solidFill>
                <a:schemeClr val="tx2"/>
              </a:solidFill>
              <a:latin typeface="+mn-lt"/>
            </a:endParaRPr>
          </a:p>
          <a:p>
            <a:pPr algn="just"/>
            <a:endParaRPr lang="en-US" sz="1997" dirty="0">
              <a:solidFill>
                <a:schemeClr val="tx2"/>
              </a:solidFill>
              <a:latin typeface="+mn-lt"/>
            </a:endParaRPr>
          </a:p>
          <a:p>
            <a:pPr algn="just"/>
            <a:endParaRPr lang="en-US" sz="1997" dirty="0">
              <a:solidFill>
                <a:schemeClr val="tx2"/>
              </a:solidFill>
              <a:latin typeface="+mn-lt"/>
            </a:endParaRPr>
          </a:p>
          <a:p>
            <a:pPr algn="just"/>
            <a:endParaRPr lang="en-US" sz="1997" dirty="0">
              <a:solidFill>
                <a:schemeClr val="tx2"/>
              </a:solidFill>
              <a:latin typeface="+mn-lt"/>
            </a:endParaRPr>
          </a:p>
          <a:p>
            <a:pPr algn="just"/>
            <a:endParaRPr lang="en-US" sz="1997" dirty="0">
              <a:solidFill>
                <a:schemeClr val="tx2"/>
              </a:solidFill>
              <a:latin typeface="+mn-lt"/>
            </a:endParaRPr>
          </a:p>
          <a:p>
            <a:pPr algn="just"/>
            <a:endParaRPr lang="en-US" sz="1997" dirty="0">
              <a:solidFill>
                <a:schemeClr val="tx2"/>
              </a:solidFill>
              <a:latin typeface="+mn-lt"/>
            </a:endParaRPr>
          </a:p>
          <a:p>
            <a:pPr algn="just"/>
            <a:endParaRPr lang="en-US" sz="1997" dirty="0">
              <a:solidFill>
                <a:schemeClr val="tx2"/>
              </a:solidFill>
              <a:latin typeface="+mn-lt"/>
            </a:endParaRPr>
          </a:p>
          <a:p>
            <a:pPr algn="just"/>
            <a:endParaRPr lang="en-US" sz="1997" dirty="0">
              <a:solidFill>
                <a:schemeClr val="tx2"/>
              </a:solidFill>
              <a:latin typeface="+mn-lt"/>
            </a:endParaRPr>
          </a:p>
          <a:p>
            <a:pPr algn="just"/>
            <a:endParaRPr lang="en-US" sz="1997" dirty="0">
              <a:solidFill>
                <a:schemeClr val="tx2"/>
              </a:solidFill>
              <a:latin typeface="+mn-lt"/>
            </a:endParaRPr>
          </a:p>
          <a:p>
            <a:pPr algn="just"/>
            <a:endParaRPr lang="en-US" sz="1997" dirty="0">
              <a:solidFill>
                <a:schemeClr val="tx2"/>
              </a:solidFill>
              <a:latin typeface="+mn-lt"/>
            </a:endParaRPr>
          </a:p>
          <a:p>
            <a:pPr algn="just"/>
            <a:endParaRPr lang="en-US" sz="1997" dirty="0">
              <a:solidFill>
                <a:schemeClr val="tx2"/>
              </a:solidFill>
              <a:latin typeface="+mn-lt"/>
            </a:endParaRPr>
          </a:p>
          <a:p>
            <a:pPr algn="just"/>
            <a:endParaRPr lang="en-US" sz="1997" dirty="0">
              <a:solidFill>
                <a:schemeClr val="tx2"/>
              </a:solidFill>
              <a:latin typeface="+mn-lt"/>
            </a:endParaRPr>
          </a:p>
          <a:p>
            <a:pPr algn="just"/>
            <a:endParaRPr lang="en-US" sz="1997" dirty="0">
              <a:solidFill>
                <a:schemeClr val="tx2"/>
              </a:solidFill>
              <a:latin typeface="+mn-lt"/>
            </a:endParaRPr>
          </a:p>
          <a:p>
            <a:pPr algn="just"/>
            <a:endParaRPr lang="en-US" sz="1997" dirty="0">
              <a:solidFill>
                <a:schemeClr val="tx2"/>
              </a:solidFill>
              <a:latin typeface="+mn-lt"/>
            </a:endParaRPr>
          </a:p>
          <a:p>
            <a:pPr algn="just"/>
            <a:endParaRPr lang="en-US" sz="1997" dirty="0">
              <a:solidFill>
                <a:schemeClr val="tx2"/>
              </a:solidFill>
              <a:latin typeface="+mn-lt"/>
            </a:endParaRPr>
          </a:p>
          <a:p>
            <a:pPr algn="just"/>
            <a:endParaRPr lang="en-US" sz="1997" dirty="0">
              <a:solidFill>
                <a:schemeClr val="tx2"/>
              </a:solidFill>
              <a:latin typeface="+mn-lt"/>
            </a:endParaRPr>
          </a:p>
        </p:txBody>
      </p:sp>
      <p:sp>
        <p:nvSpPr>
          <p:cNvPr id="58" name="Rectangle 3"/>
          <p:cNvSpPr>
            <a:spLocks noChangeArrowheads="1"/>
          </p:cNvSpPr>
          <p:nvPr/>
        </p:nvSpPr>
        <p:spPr bwMode="auto">
          <a:xfrm>
            <a:off x="713347" y="19505990"/>
            <a:ext cx="24019018" cy="553357"/>
          </a:xfrm>
          <a:prstGeom prst="rect">
            <a:avLst/>
          </a:prstGeom>
          <a:noFill/>
          <a:ln>
            <a:solidFill>
              <a:srgbClr val="943634"/>
            </a:solidFill>
            <a:headEnd/>
            <a:tailEnd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anchor="ctr">
            <a:spAutoFit/>
          </a:bodyPr>
          <a:lstStyle/>
          <a:p>
            <a:pPr algn="ctr"/>
            <a:r>
              <a:rPr lang="en-US" sz="2996" b="1" noProof="1">
                <a:solidFill>
                  <a:srgbClr val="943634"/>
                </a:solidFill>
                <a:latin typeface="+mj-lt"/>
                <a:ea typeface="Calibri" pitchFamily="34" charset="0"/>
                <a:cs typeface="Times New Roman" pitchFamily="18" charset="0"/>
              </a:rPr>
              <a:t>BULGULAR &amp; TARTIŞMA</a:t>
            </a:r>
          </a:p>
        </p:txBody>
      </p:sp>
      <p:sp>
        <p:nvSpPr>
          <p:cNvPr id="59" name="Rectangle 3"/>
          <p:cNvSpPr>
            <a:spLocks noChangeArrowheads="1"/>
          </p:cNvSpPr>
          <p:nvPr/>
        </p:nvSpPr>
        <p:spPr bwMode="auto">
          <a:xfrm>
            <a:off x="709384" y="27162514"/>
            <a:ext cx="24019018" cy="553357"/>
          </a:xfrm>
          <a:prstGeom prst="rect">
            <a:avLst/>
          </a:prstGeom>
          <a:noFill/>
          <a:ln>
            <a:solidFill>
              <a:srgbClr val="943634"/>
            </a:solidFill>
            <a:headEnd/>
            <a:tailEnd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anchor="ctr">
            <a:spAutoFit/>
          </a:bodyPr>
          <a:lstStyle/>
          <a:p>
            <a:pPr algn="ctr" defTabSz="760964">
              <a:defRPr/>
            </a:pPr>
            <a:r>
              <a:rPr lang="en-US" sz="2996" b="1" noProof="1">
                <a:solidFill>
                  <a:srgbClr val="943634"/>
                </a:solidFill>
                <a:ea typeface="Calibri" pitchFamily="34" charset="0"/>
                <a:cs typeface="Times New Roman" pitchFamily="18" charset="0"/>
              </a:rPr>
              <a:t>SONUÇ</a:t>
            </a:r>
            <a:endParaRPr lang="en-US" sz="2996" noProof="1">
              <a:solidFill>
                <a:srgbClr val="943634"/>
              </a:solidFill>
              <a:cs typeface="Arial" pitchFamily="34" charset="0"/>
            </a:endParaRPr>
          </a:p>
        </p:txBody>
      </p:sp>
      <p:sp>
        <p:nvSpPr>
          <p:cNvPr id="75" name="Rectangle 3"/>
          <p:cNvSpPr>
            <a:spLocks noChangeArrowheads="1"/>
          </p:cNvSpPr>
          <p:nvPr/>
        </p:nvSpPr>
        <p:spPr bwMode="auto">
          <a:xfrm>
            <a:off x="710082" y="13949305"/>
            <a:ext cx="24019018" cy="553357"/>
          </a:xfrm>
          <a:prstGeom prst="rect">
            <a:avLst/>
          </a:prstGeom>
          <a:noFill/>
          <a:ln>
            <a:solidFill>
              <a:srgbClr val="943634"/>
            </a:solidFill>
            <a:headEnd/>
            <a:tailEnd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anchor="ctr">
            <a:spAutoFit/>
          </a:bodyPr>
          <a:lstStyle/>
          <a:p>
            <a:pPr algn="ctr" defTabSz="760964">
              <a:defRPr/>
            </a:pPr>
            <a:r>
              <a:rPr lang="en-US" sz="2996" b="1" noProof="1">
                <a:solidFill>
                  <a:srgbClr val="943634"/>
                </a:solidFill>
                <a:latin typeface="+mj-lt"/>
                <a:ea typeface="Calibri" pitchFamily="34" charset="0"/>
                <a:cs typeface="Times New Roman" pitchFamily="18" charset="0"/>
              </a:rPr>
              <a:t>MATERYAL &amp; METOD</a:t>
            </a:r>
          </a:p>
        </p:txBody>
      </p:sp>
      <p:sp>
        <p:nvSpPr>
          <p:cNvPr id="100" name="99 Metin kutusu"/>
          <p:cNvSpPr txBox="1"/>
          <p:nvPr/>
        </p:nvSpPr>
        <p:spPr>
          <a:xfrm>
            <a:off x="709384" y="20116397"/>
            <a:ext cx="18133170" cy="4524315"/>
          </a:xfrm>
          <a:prstGeom prst="rect">
            <a:avLst/>
          </a:prstGeom>
          <a:noFill/>
          <a:ln>
            <a:solidFill>
              <a:schemeClr val="tx2"/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en-US" sz="2400" dirty="0" err="1">
                <a:solidFill>
                  <a:schemeClr val="tx2"/>
                </a:solidFill>
                <a:latin typeface="+mn-lt"/>
              </a:rPr>
              <a:t>Okunabilirlik</a:t>
            </a:r>
            <a:r>
              <a:rPr lang="en-US" sz="2400" dirty="0">
                <a:solidFill>
                  <a:schemeClr val="tx2"/>
                </a:solidFill>
                <a:latin typeface="+mn-lt"/>
              </a:rPr>
              <a:t> </a:t>
            </a:r>
            <a:r>
              <a:rPr lang="en-US" sz="2400" dirty="0" err="1">
                <a:solidFill>
                  <a:schemeClr val="tx2"/>
                </a:solidFill>
                <a:latin typeface="+mn-lt"/>
              </a:rPr>
              <a:t>açısından</a:t>
            </a:r>
            <a:r>
              <a:rPr lang="en-US" sz="2400" dirty="0">
                <a:solidFill>
                  <a:schemeClr val="tx2"/>
                </a:solidFill>
                <a:latin typeface="+mn-lt"/>
              </a:rPr>
              <a:t> </a:t>
            </a:r>
            <a:r>
              <a:rPr lang="en-US" sz="2400" dirty="0" err="1">
                <a:solidFill>
                  <a:schemeClr val="tx2"/>
                </a:solidFill>
                <a:latin typeface="+mn-lt"/>
              </a:rPr>
              <a:t>en</a:t>
            </a:r>
            <a:r>
              <a:rPr lang="en-US" sz="2400" dirty="0">
                <a:solidFill>
                  <a:schemeClr val="tx2"/>
                </a:solidFill>
                <a:latin typeface="+mn-lt"/>
              </a:rPr>
              <a:t> </a:t>
            </a:r>
            <a:r>
              <a:rPr lang="en-US" sz="2400" dirty="0" err="1">
                <a:solidFill>
                  <a:schemeClr val="tx2"/>
                </a:solidFill>
                <a:latin typeface="+mn-lt"/>
              </a:rPr>
              <a:t>az</a:t>
            </a:r>
            <a:r>
              <a:rPr lang="en-US" sz="2400" dirty="0">
                <a:solidFill>
                  <a:schemeClr val="tx2"/>
                </a:solidFill>
                <a:latin typeface="+mn-lt"/>
              </a:rPr>
              <a:t> 24pt</a:t>
            </a:r>
          </a:p>
          <a:p>
            <a:pPr algn="just"/>
            <a:endParaRPr lang="en-US" sz="2400" dirty="0">
              <a:solidFill>
                <a:schemeClr val="tx2"/>
              </a:solidFill>
              <a:latin typeface="+mn-lt"/>
            </a:endParaRPr>
          </a:p>
          <a:p>
            <a:pPr algn="just"/>
            <a:endParaRPr lang="en-US" sz="2400" dirty="0">
              <a:solidFill>
                <a:schemeClr val="tx2"/>
              </a:solidFill>
              <a:latin typeface="+mn-lt"/>
            </a:endParaRPr>
          </a:p>
          <a:p>
            <a:pPr algn="just"/>
            <a:endParaRPr lang="en-US" sz="2400" dirty="0">
              <a:solidFill>
                <a:schemeClr val="tx2"/>
              </a:solidFill>
              <a:latin typeface="+mn-lt"/>
            </a:endParaRPr>
          </a:p>
          <a:p>
            <a:pPr algn="just"/>
            <a:endParaRPr lang="en-US" sz="2400" dirty="0">
              <a:solidFill>
                <a:schemeClr val="tx2"/>
              </a:solidFill>
              <a:latin typeface="+mn-lt"/>
            </a:endParaRPr>
          </a:p>
          <a:p>
            <a:pPr algn="just"/>
            <a:endParaRPr lang="en-US" sz="2400" dirty="0">
              <a:solidFill>
                <a:schemeClr val="tx2"/>
              </a:solidFill>
              <a:latin typeface="+mn-lt"/>
            </a:endParaRPr>
          </a:p>
          <a:p>
            <a:pPr algn="just"/>
            <a:endParaRPr lang="en-US" sz="2400" dirty="0">
              <a:solidFill>
                <a:schemeClr val="tx2"/>
              </a:solidFill>
              <a:latin typeface="+mn-lt"/>
            </a:endParaRPr>
          </a:p>
          <a:p>
            <a:pPr algn="just"/>
            <a:endParaRPr lang="en-US" sz="2400" dirty="0">
              <a:solidFill>
                <a:schemeClr val="tx2"/>
              </a:solidFill>
              <a:latin typeface="+mn-lt"/>
            </a:endParaRPr>
          </a:p>
          <a:p>
            <a:pPr algn="just"/>
            <a:endParaRPr lang="en-US" sz="2400" dirty="0">
              <a:solidFill>
                <a:schemeClr val="tx2"/>
              </a:solidFill>
              <a:latin typeface="+mn-lt"/>
            </a:endParaRPr>
          </a:p>
          <a:p>
            <a:pPr algn="just"/>
            <a:endParaRPr lang="en-US" sz="2400" dirty="0">
              <a:solidFill>
                <a:schemeClr val="tx2"/>
              </a:solidFill>
              <a:latin typeface="+mn-lt"/>
            </a:endParaRPr>
          </a:p>
          <a:p>
            <a:pPr algn="just"/>
            <a:endParaRPr lang="en-US" sz="2400" dirty="0">
              <a:solidFill>
                <a:schemeClr val="tx2"/>
              </a:solidFill>
              <a:latin typeface="+mn-lt"/>
            </a:endParaRPr>
          </a:p>
          <a:p>
            <a:pPr algn="just"/>
            <a:endParaRPr lang="en-US" sz="2400" dirty="0">
              <a:solidFill>
                <a:schemeClr val="tx2"/>
              </a:solidFill>
              <a:latin typeface="+mn-lt"/>
            </a:endParaRPr>
          </a:p>
        </p:txBody>
      </p:sp>
      <p:graphicFrame>
        <p:nvGraphicFramePr>
          <p:cNvPr id="44" name="43 Tablo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39870863"/>
              </p:ext>
            </p:extLst>
          </p:nvPr>
        </p:nvGraphicFramePr>
        <p:xfrm>
          <a:off x="709384" y="25200669"/>
          <a:ext cx="11771697" cy="1922035"/>
        </p:xfrm>
        <a:graphic>
          <a:graphicData uri="http://schemas.openxmlformats.org/drawingml/2006/table">
            <a:tbl>
              <a:tblPr firstRow="1">
                <a:tableStyleId>{AF606853-7671-496A-8E4F-DF71F8EC918B}</a:tableStyleId>
              </a:tblPr>
              <a:tblGrid>
                <a:gridCol w="309984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8870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73177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43147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646891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56835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504653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384407">
                <a:tc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tr-TR" sz="2300" b="1" dirty="0">
                        <a:solidFill>
                          <a:srgbClr val="000000"/>
                        </a:solidFill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5285" marR="5285" marT="0" marB="0" anchor="ctr"/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tr-TR" sz="2400" dirty="0">
                        <a:solidFill>
                          <a:srgbClr val="00000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350" marR="63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tr-TR" sz="2300" b="1" dirty="0">
                        <a:solidFill>
                          <a:srgbClr val="000000"/>
                        </a:solidFill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5285" marR="5285" marT="0" marB="0" anchor="ctr"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tr-TR" sz="2300" b="1" dirty="0">
                        <a:solidFill>
                          <a:srgbClr val="000000"/>
                        </a:solidFill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5285" marR="5285" marT="0" marB="0" anchor="ctr"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8440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tr-TR" sz="2300" b="1" dirty="0">
                        <a:solidFill>
                          <a:srgbClr val="000000"/>
                        </a:solidFill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5285" marR="528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tr-TR" sz="2300" b="1" dirty="0">
                        <a:solidFill>
                          <a:srgbClr val="000000"/>
                        </a:solidFill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5285" marR="528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tr-TR" sz="2300" b="1" dirty="0">
                        <a:solidFill>
                          <a:srgbClr val="000000"/>
                        </a:solidFill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5285" marR="528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tr-TR" sz="2300" b="1" dirty="0">
                        <a:solidFill>
                          <a:srgbClr val="000000"/>
                        </a:solidFill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5285" marR="528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tr-TR" sz="2300" b="1">
                        <a:solidFill>
                          <a:srgbClr val="000000"/>
                        </a:solidFill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5285" marR="528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tr-TR" sz="2300" b="1" dirty="0">
                        <a:solidFill>
                          <a:srgbClr val="000000"/>
                        </a:solidFill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5285" marR="528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tr-TR" sz="2300" b="1" dirty="0">
                        <a:solidFill>
                          <a:srgbClr val="000000"/>
                        </a:solidFill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5285" marR="5285" marT="0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8440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tr-TR" sz="2300" b="1" dirty="0">
                        <a:solidFill>
                          <a:srgbClr val="000000"/>
                        </a:solidFill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5285" marR="528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tr-TR" sz="2300" dirty="0">
                        <a:solidFill>
                          <a:srgbClr val="000000"/>
                        </a:solidFill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5285" marR="528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tr-TR" sz="2300" dirty="0">
                        <a:solidFill>
                          <a:srgbClr val="000000"/>
                        </a:solidFill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5285" marR="528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tr-TR" sz="2300" dirty="0">
                        <a:solidFill>
                          <a:srgbClr val="000000"/>
                        </a:solidFill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5285" marR="528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tr-TR" sz="2300" dirty="0">
                        <a:solidFill>
                          <a:srgbClr val="000000"/>
                        </a:solidFill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5285" marR="528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tr-TR" sz="2300" dirty="0">
                        <a:solidFill>
                          <a:srgbClr val="000000"/>
                        </a:solidFill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5285" marR="528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tr-TR" sz="2300" dirty="0">
                        <a:solidFill>
                          <a:srgbClr val="000000"/>
                        </a:solidFill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5285" marR="5285" marT="0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8440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tr-TR" sz="2300" b="1" dirty="0">
                        <a:solidFill>
                          <a:srgbClr val="000000"/>
                        </a:solidFill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5285" marR="528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tr-TR" sz="2300" dirty="0">
                        <a:solidFill>
                          <a:srgbClr val="000000"/>
                        </a:solidFill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5285" marR="528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tr-TR" sz="2300">
                        <a:solidFill>
                          <a:srgbClr val="000000"/>
                        </a:solidFill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5285" marR="528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tr-TR" sz="2300" dirty="0">
                        <a:solidFill>
                          <a:srgbClr val="000000"/>
                        </a:solidFill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5285" marR="528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tr-TR" sz="2300" dirty="0">
                        <a:solidFill>
                          <a:srgbClr val="000000"/>
                        </a:solidFill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5285" marR="528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tr-TR" sz="2300" dirty="0">
                        <a:solidFill>
                          <a:srgbClr val="000000"/>
                        </a:solidFill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5285" marR="528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tr-TR" sz="2300" dirty="0">
                        <a:solidFill>
                          <a:srgbClr val="000000"/>
                        </a:solidFill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5285" marR="5285" marT="0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8440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tr-TR" sz="2300" b="1" dirty="0">
                        <a:solidFill>
                          <a:srgbClr val="000000"/>
                        </a:solidFill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5285" marR="528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tr-TR" sz="2300" b="1" dirty="0">
                        <a:solidFill>
                          <a:srgbClr val="000000"/>
                        </a:solidFill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5285" marR="528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tr-TR" sz="2300" b="1" dirty="0">
                        <a:solidFill>
                          <a:srgbClr val="000000"/>
                        </a:solidFill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5285" marR="528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tr-TR" sz="2300" b="1" dirty="0">
                        <a:solidFill>
                          <a:srgbClr val="000000"/>
                        </a:solidFill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5285" marR="528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tr-TR" sz="2300" b="1" dirty="0">
                        <a:solidFill>
                          <a:srgbClr val="000000"/>
                        </a:solidFill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5285" marR="528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tr-TR" sz="2300" b="1" dirty="0">
                        <a:solidFill>
                          <a:srgbClr val="000000"/>
                        </a:solidFill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5285" marR="528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tr-TR" sz="2300" b="1" dirty="0">
                        <a:solidFill>
                          <a:srgbClr val="000000"/>
                        </a:solidFill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5285" marR="5285" marT="0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46" name="45 Dikdörtgen"/>
          <p:cNvSpPr/>
          <p:nvPr/>
        </p:nvSpPr>
        <p:spPr>
          <a:xfrm rot="5400000">
            <a:off x="22006386" y="22437448"/>
            <a:ext cx="5041762" cy="399661"/>
          </a:xfrm>
          <a:prstGeom prst="rect">
            <a:avLst/>
          </a:prstGeom>
          <a:noFill/>
          <a:ln>
            <a:solidFill>
              <a:schemeClr val="tx2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997" b="1" dirty="0" err="1">
                <a:solidFill>
                  <a:schemeClr val="tx2"/>
                </a:solidFill>
                <a:latin typeface="+mn-lt"/>
              </a:rPr>
              <a:t>Şekil</a:t>
            </a:r>
            <a:r>
              <a:rPr lang="en-US" sz="1997" b="1" dirty="0">
                <a:solidFill>
                  <a:schemeClr val="tx2"/>
                </a:solidFill>
                <a:latin typeface="+mn-lt"/>
              </a:rPr>
              <a:t> 2. </a:t>
            </a:r>
            <a:r>
              <a:rPr lang="en-US" sz="1997" dirty="0">
                <a:solidFill>
                  <a:schemeClr val="tx2"/>
                </a:solidFill>
                <a:latin typeface="+mn-lt"/>
              </a:rPr>
              <a:t>20pt </a:t>
            </a:r>
            <a:r>
              <a:rPr lang="en-US" sz="1997" dirty="0" err="1">
                <a:solidFill>
                  <a:schemeClr val="tx2"/>
                </a:solidFill>
                <a:latin typeface="+mn-lt"/>
              </a:rPr>
              <a:t>veya</a:t>
            </a:r>
            <a:r>
              <a:rPr lang="en-US" sz="1997" dirty="0">
                <a:solidFill>
                  <a:schemeClr val="tx2"/>
                </a:solidFill>
                <a:latin typeface="+mn-lt"/>
              </a:rPr>
              <a:t> 24pt </a:t>
            </a:r>
            <a:r>
              <a:rPr lang="en-US" sz="1997" dirty="0" err="1">
                <a:solidFill>
                  <a:schemeClr val="tx2"/>
                </a:solidFill>
                <a:latin typeface="+mn-lt"/>
              </a:rPr>
              <a:t>olabilir</a:t>
            </a:r>
            <a:r>
              <a:rPr lang="en-US" sz="1997" dirty="0">
                <a:solidFill>
                  <a:schemeClr val="tx2"/>
                </a:solidFill>
                <a:latin typeface="+mn-lt"/>
              </a:rPr>
              <a:t>.  </a:t>
            </a:r>
            <a:r>
              <a:rPr lang="en-US" sz="1997" b="1" dirty="0">
                <a:solidFill>
                  <a:schemeClr val="tx2"/>
                </a:solidFill>
                <a:latin typeface="+mn-lt"/>
              </a:rPr>
              <a:t> </a:t>
            </a:r>
            <a:endParaRPr lang="en-US" sz="1997" dirty="0">
              <a:solidFill>
                <a:schemeClr val="tx2"/>
              </a:solidFill>
              <a:latin typeface="+mn-lt"/>
            </a:endParaRPr>
          </a:p>
        </p:txBody>
      </p:sp>
      <p:graphicFrame>
        <p:nvGraphicFramePr>
          <p:cNvPr id="48" name="47 Tablo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76019956"/>
              </p:ext>
            </p:extLst>
          </p:nvPr>
        </p:nvGraphicFramePr>
        <p:xfrm>
          <a:off x="12888019" y="25200669"/>
          <a:ext cx="11831148" cy="1922035"/>
        </p:xfrm>
        <a:graphic>
          <a:graphicData uri="http://schemas.openxmlformats.org/drawingml/2006/table">
            <a:tbl>
              <a:tblPr firstRow="1">
                <a:tableStyleId>{8FD4443E-F989-4FC4-A0C8-D5A2AF1F390B}</a:tableStyleId>
              </a:tblPr>
              <a:tblGrid>
                <a:gridCol w="217894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0234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8638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9234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698304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372597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372597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1372597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1210527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1144498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</a:tblGrid>
              <a:tr h="38440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tr-TR" sz="2300" dirty="0">
                        <a:solidFill>
                          <a:srgbClr val="000000"/>
                        </a:solidFill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5285" marR="528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tr-TR" sz="2300" b="1" dirty="0">
                        <a:solidFill>
                          <a:srgbClr val="000000"/>
                        </a:solidFill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5285" marR="5285" marT="0" marB="0" anchor="ctr"/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tr-TR" sz="2300" b="1" dirty="0">
                        <a:solidFill>
                          <a:srgbClr val="000000"/>
                        </a:solidFill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5285" marR="5285" marT="0" marB="0" anchor="ctr"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tr-TR" sz="2300" b="1">
                        <a:solidFill>
                          <a:srgbClr val="000000"/>
                        </a:solidFill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5285" marR="5285" marT="0" marB="0" anchor="ctr"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tr-TR" sz="2300" b="1" dirty="0">
                        <a:solidFill>
                          <a:srgbClr val="000000"/>
                        </a:solidFill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5285" marR="528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tr-TR" sz="2300" b="1">
                        <a:solidFill>
                          <a:srgbClr val="000000"/>
                        </a:solidFill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5285" marR="5285" marT="0" marB="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8440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tr-TR" sz="2300" b="0" dirty="0">
                        <a:solidFill>
                          <a:srgbClr val="000000"/>
                        </a:solidFill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5285" marR="528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tr-TR" sz="2300" b="1" dirty="0">
                        <a:solidFill>
                          <a:srgbClr val="000000"/>
                        </a:solidFill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5285" marR="528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tr-TR" sz="2300" b="1" dirty="0">
                        <a:solidFill>
                          <a:srgbClr val="000000"/>
                        </a:solidFill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5285" marR="528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tr-TR" sz="2300" b="1" dirty="0">
                        <a:solidFill>
                          <a:srgbClr val="000000"/>
                        </a:solidFill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5285" marR="528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tr-TR" sz="2300" b="1" dirty="0">
                        <a:solidFill>
                          <a:srgbClr val="000000"/>
                        </a:solidFill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5285" marR="528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tr-TR" sz="2300" b="1" dirty="0">
                        <a:solidFill>
                          <a:srgbClr val="000000"/>
                        </a:solidFill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5285" marR="528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tr-TR" sz="2300" b="1" dirty="0">
                        <a:solidFill>
                          <a:srgbClr val="000000"/>
                        </a:solidFill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5285" marR="528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tr-TR" sz="2300" b="1" dirty="0">
                        <a:solidFill>
                          <a:srgbClr val="000000"/>
                        </a:solidFill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5285" marR="528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tr-TR" sz="2300" b="1" baseline="-25000" dirty="0">
                        <a:solidFill>
                          <a:srgbClr val="000000"/>
                        </a:solidFill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5285" marR="528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tr-TR" sz="2300" b="1" dirty="0">
                        <a:solidFill>
                          <a:srgbClr val="000000"/>
                        </a:solidFill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5285" marR="5285" marT="0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8440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tr-TR" sz="2300" b="0" dirty="0">
                        <a:solidFill>
                          <a:srgbClr val="000000"/>
                        </a:solidFill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5285" marR="528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tr-TR" sz="2300">
                        <a:solidFill>
                          <a:srgbClr val="000000"/>
                        </a:solidFill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5285" marR="528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tr-TR" sz="2300">
                        <a:solidFill>
                          <a:srgbClr val="000000"/>
                        </a:solidFill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5285" marR="528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tr-TR" sz="2300" dirty="0">
                        <a:solidFill>
                          <a:srgbClr val="000000"/>
                        </a:solidFill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5285" marR="528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tr-TR" sz="2300">
                        <a:solidFill>
                          <a:srgbClr val="000000"/>
                        </a:solidFill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5285" marR="528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tr-TR" sz="2300" dirty="0">
                        <a:solidFill>
                          <a:srgbClr val="000000"/>
                        </a:solidFill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5285" marR="528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tr-TR" sz="2300" dirty="0">
                        <a:solidFill>
                          <a:srgbClr val="000000"/>
                        </a:solidFill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5285" marR="528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tr-TR" sz="2300" dirty="0">
                        <a:solidFill>
                          <a:srgbClr val="000000"/>
                        </a:solidFill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5285" marR="528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tr-TR" sz="2300" dirty="0">
                        <a:solidFill>
                          <a:srgbClr val="000000"/>
                        </a:solidFill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5285" marR="528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tr-TR" sz="2300" dirty="0">
                        <a:solidFill>
                          <a:srgbClr val="000000"/>
                        </a:solidFill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5285" marR="5285" marT="0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8440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tr-TR" sz="2300" b="0" dirty="0">
                        <a:solidFill>
                          <a:srgbClr val="000000"/>
                        </a:solidFill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5285" marR="528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tr-TR" sz="2300">
                        <a:solidFill>
                          <a:srgbClr val="000000"/>
                        </a:solidFill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5285" marR="528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tr-TR" sz="2300">
                        <a:solidFill>
                          <a:srgbClr val="000000"/>
                        </a:solidFill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5285" marR="528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tr-TR" sz="2300">
                        <a:solidFill>
                          <a:srgbClr val="000000"/>
                        </a:solidFill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5285" marR="528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tr-TR" sz="2300">
                        <a:solidFill>
                          <a:srgbClr val="000000"/>
                        </a:solidFill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5285" marR="528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tr-TR" sz="2300">
                        <a:solidFill>
                          <a:srgbClr val="000000"/>
                        </a:solidFill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5285" marR="528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tr-TR" sz="2300" dirty="0">
                        <a:solidFill>
                          <a:srgbClr val="000000"/>
                        </a:solidFill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5285" marR="528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tr-TR" sz="2300" dirty="0">
                        <a:solidFill>
                          <a:srgbClr val="000000"/>
                        </a:solidFill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5285" marR="528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tr-TR" sz="2300" dirty="0">
                        <a:solidFill>
                          <a:srgbClr val="000000"/>
                        </a:solidFill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5285" marR="528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tr-TR" sz="2300" dirty="0">
                        <a:solidFill>
                          <a:srgbClr val="000000"/>
                        </a:solidFill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5285" marR="5285" marT="0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8440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tr-TR" sz="2300" b="0" dirty="0">
                        <a:solidFill>
                          <a:srgbClr val="000000"/>
                        </a:solidFill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5285" marR="528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tr-TR" sz="2300" b="1" dirty="0">
                        <a:solidFill>
                          <a:srgbClr val="000000"/>
                        </a:solidFill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5285" marR="528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tr-TR" sz="2300" b="1" dirty="0">
                        <a:solidFill>
                          <a:srgbClr val="000000"/>
                        </a:solidFill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5285" marR="528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tr-TR" sz="2300" b="1" dirty="0">
                        <a:solidFill>
                          <a:srgbClr val="000000"/>
                        </a:solidFill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5285" marR="528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tr-TR" sz="2300" b="1" dirty="0">
                        <a:solidFill>
                          <a:srgbClr val="000000"/>
                        </a:solidFill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5285" marR="528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tr-TR" sz="2300" b="1" dirty="0">
                        <a:solidFill>
                          <a:srgbClr val="000000"/>
                        </a:solidFill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5285" marR="528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tr-TR" sz="2300" b="1" dirty="0">
                        <a:solidFill>
                          <a:srgbClr val="000000"/>
                        </a:solidFill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5285" marR="528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tr-TR" sz="2300" b="1" dirty="0">
                        <a:solidFill>
                          <a:srgbClr val="000000"/>
                        </a:solidFill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5285" marR="528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tr-TR" sz="2300" b="1" dirty="0">
                        <a:solidFill>
                          <a:srgbClr val="000000"/>
                        </a:solidFill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5285" marR="528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tr-TR" sz="2300" b="1" dirty="0">
                        <a:solidFill>
                          <a:srgbClr val="000000"/>
                        </a:solidFill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5285" marR="5285" marT="0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50" name="49 Dikdörtgen"/>
          <p:cNvSpPr/>
          <p:nvPr/>
        </p:nvSpPr>
        <p:spPr>
          <a:xfrm>
            <a:off x="709384" y="24768621"/>
            <a:ext cx="11771697" cy="39966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997" b="1" dirty="0">
                <a:solidFill>
                  <a:schemeClr val="tx2"/>
                </a:solidFill>
                <a:latin typeface="+mn-lt"/>
              </a:rPr>
              <a:t>Tablo 1. </a:t>
            </a:r>
            <a:r>
              <a:rPr lang="en-US" sz="1997" dirty="0">
                <a:solidFill>
                  <a:schemeClr val="tx2"/>
                </a:solidFill>
                <a:latin typeface="+mn-lt"/>
              </a:rPr>
              <a:t>20pt </a:t>
            </a:r>
            <a:r>
              <a:rPr lang="en-US" sz="1997" dirty="0" err="1">
                <a:solidFill>
                  <a:schemeClr val="tx2"/>
                </a:solidFill>
                <a:latin typeface="+mn-lt"/>
              </a:rPr>
              <a:t>veya</a:t>
            </a:r>
            <a:r>
              <a:rPr lang="en-US" sz="1997" dirty="0">
                <a:solidFill>
                  <a:schemeClr val="tx2"/>
                </a:solidFill>
                <a:latin typeface="+mn-lt"/>
              </a:rPr>
              <a:t> 24pt </a:t>
            </a:r>
            <a:r>
              <a:rPr lang="en-US" sz="1997" dirty="0" err="1">
                <a:solidFill>
                  <a:schemeClr val="tx2"/>
                </a:solidFill>
                <a:latin typeface="+mn-lt"/>
              </a:rPr>
              <a:t>olabilir</a:t>
            </a:r>
            <a:endParaRPr lang="en-US" sz="1997" dirty="0">
              <a:solidFill>
                <a:schemeClr val="tx2"/>
              </a:solidFill>
              <a:latin typeface="+mn-lt"/>
            </a:endParaRPr>
          </a:p>
        </p:txBody>
      </p:sp>
      <p:sp>
        <p:nvSpPr>
          <p:cNvPr id="51" name="50 Dikdörtgen"/>
          <p:cNvSpPr/>
          <p:nvPr/>
        </p:nvSpPr>
        <p:spPr>
          <a:xfrm>
            <a:off x="12905752" y="24758499"/>
            <a:ext cx="11813415" cy="39966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997" b="1" dirty="0">
                <a:solidFill>
                  <a:schemeClr val="tx2"/>
                </a:solidFill>
                <a:latin typeface="+mn-lt"/>
              </a:rPr>
              <a:t>Tablo 2</a:t>
            </a:r>
            <a:r>
              <a:rPr lang="en-US" sz="1997" dirty="0">
                <a:solidFill>
                  <a:schemeClr val="tx2"/>
                </a:solidFill>
                <a:latin typeface="+mn-lt"/>
              </a:rPr>
              <a:t>. 20pt </a:t>
            </a:r>
            <a:r>
              <a:rPr lang="en-US" sz="1997" dirty="0" err="1">
                <a:solidFill>
                  <a:schemeClr val="tx2"/>
                </a:solidFill>
                <a:latin typeface="+mn-lt"/>
              </a:rPr>
              <a:t>veya</a:t>
            </a:r>
            <a:r>
              <a:rPr lang="en-US" sz="1997" dirty="0">
                <a:solidFill>
                  <a:schemeClr val="tx2"/>
                </a:solidFill>
                <a:latin typeface="+mn-lt"/>
              </a:rPr>
              <a:t> 24pt </a:t>
            </a:r>
            <a:r>
              <a:rPr lang="en-US" sz="1997" dirty="0" err="1">
                <a:solidFill>
                  <a:schemeClr val="tx2"/>
                </a:solidFill>
                <a:latin typeface="+mn-lt"/>
              </a:rPr>
              <a:t>olabilir</a:t>
            </a:r>
            <a:endParaRPr lang="en-US" sz="1997" dirty="0">
              <a:solidFill>
                <a:schemeClr val="tx2"/>
              </a:solidFill>
              <a:latin typeface="+mn-lt"/>
            </a:endParaRPr>
          </a:p>
        </p:txBody>
      </p:sp>
      <p:sp>
        <p:nvSpPr>
          <p:cNvPr id="6" name="15 Metin kutusu">
            <a:extLst>
              <a:ext uri="{FF2B5EF4-FFF2-40B4-BE49-F238E27FC236}">
                <a16:creationId xmlns:a16="http://schemas.microsoft.com/office/drawing/2014/main" id="{2382F22D-2704-B70B-F4B2-E4224D17228F}"/>
              </a:ext>
            </a:extLst>
          </p:cNvPr>
          <p:cNvSpPr txBox="1"/>
          <p:nvPr/>
        </p:nvSpPr>
        <p:spPr>
          <a:xfrm>
            <a:off x="709300" y="14546382"/>
            <a:ext cx="15608791" cy="4893647"/>
          </a:xfrm>
          <a:prstGeom prst="rect">
            <a:avLst/>
          </a:prstGeom>
          <a:noFill/>
          <a:ln>
            <a:solidFill>
              <a:schemeClr val="tx2"/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en-US" sz="2400" dirty="0" err="1">
                <a:solidFill>
                  <a:schemeClr val="tx2"/>
                </a:solidFill>
                <a:latin typeface="+mn-lt"/>
              </a:rPr>
              <a:t>Okunabilirlik</a:t>
            </a:r>
            <a:r>
              <a:rPr lang="en-US" sz="2400" dirty="0">
                <a:solidFill>
                  <a:schemeClr val="tx2"/>
                </a:solidFill>
                <a:latin typeface="+mn-lt"/>
              </a:rPr>
              <a:t> </a:t>
            </a:r>
            <a:r>
              <a:rPr lang="en-US" sz="2400" dirty="0" err="1">
                <a:solidFill>
                  <a:schemeClr val="tx2"/>
                </a:solidFill>
                <a:latin typeface="+mn-lt"/>
              </a:rPr>
              <a:t>açısından</a:t>
            </a:r>
            <a:r>
              <a:rPr lang="en-US" sz="2400" dirty="0">
                <a:solidFill>
                  <a:schemeClr val="tx2"/>
                </a:solidFill>
                <a:latin typeface="+mn-lt"/>
              </a:rPr>
              <a:t> </a:t>
            </a:r>
            <a:r>
              <a:rPr lang="en-US" sz="2400" dirty="0" err="1">
                <a:solidFill>
                  <a:schemeClr val="tx2"/>
                </a:solidFill>
                <a:latin typeface="+mn-lt"/>
              </a:rPr>
              <a:t>en</a:t>
            </a:r>
            <a:r>
              <a:rPr lang="en-US" sz="2400" dirty="0">
                <a:solidFill>
                  <a:schemeClr val="tx2"/>
                </a:solidFill>
                <a:latin typeface="+mn-lt"/>
              </a:rPr>
              <a:t> </a:t>
            </a:r>
            <a:r>
              <a:rPr lang="en-US" sz="2400" dirty="0" err="1">
                <a:solidFill>
                  <a:schemeClr val="tx2"/>
                </a:solidFill>
                <a:latin typeface="+mn-lt"/>
              </a:rPr>
              <a:t>az</a:t>
            </a:r>
            <a:r>
              <a:rPr lang="en-US" sz="2400" dirty="0">
                <a:solidFill>
                  <a:schemeClr val="tx2"/>
                </a:solidFill>
                <a:latin typeface="+mn-lt"/>
              </a:rPr>
              <a:t> 24pt</a:t>
            </a:r>
          </a:p>
          <a:p>
            <a:pPr algn="just"/>
            <a:endParaRPr lang="en-US" sz="2400" dirty="0">
              <a:solidFill>
                <a:schemeClr val="tx2"/>
              </a:solidFill>
              <a:latin typeface="+mn-lt"/>
            </a:endParaRPr>
          </a:p>
          <a:p>
            <a:pPr algn="just"/>
            <a:endParaRPr lang="en-US" sz="2400" dirty="0">
              <a:solidFill>
                <a:schemeClr val="tx2"/>
              </a:solidFill>
              <a:latin typeface="+mn-lt"/>
            </a:endParaRPr>
          </a:p>
          <a:p>
            <a:pPr algn="just"/>
            <a:endParaRPr lang="en-US" sz="2400" dirty="0">
              <a:solidFill>
                <a:schemeClr val="tx2"/>
              </a:solidFill>
              <a:latin typeface="+mn-lt"/>
            </a:endParaRPr>
          </a:p>
          <a:p>
            <a:pPr algn="just"/>
            <a:endParaRPr lang="en-US" sz="2400" dirty="0">
              <a:solidFill>
                <a:schemeClr val="tx2"/>
              </a:solidFill>
              <a:latin typeface="+mn-lt"/>
            </a:endParaRPr>
          </a:p>
          <a:p>
            <a:pPr algn="just"/>
            <a:endParaRPr lang="en-US" sz="2400" dirty="0">
              <a:solidFill>
                <a:schemeClr val="tx2"/>
              </a:solidFill>
              <a:latin typeface="+mn-lt"/>
            </a:endParaRPr>
          </a:p>
          <a:p>
            <a:pPr algn="just"/>
            <a:endParaRPr lang="en-US" sz="2400" dirty="0">
              <a:solidFill>
                <a:schemeClr val="tx2"/>
              </a:solidFill>
              <a:latin typeface="+mn-lt"/>
            </a:endParaRPr>
          </a:p>
          <a:p>
            <a:pPr algn="just"/>
            <a:endParaRPr lang="en-US" sz="2400" dirty="0">
              <a:solidFill>
                <a:schemeClr val="tx2"/>
              </a:solidFill>
              <a:latin typeface="+mn-lt"/>
            </a:endParaRPr>
          </a:p>
          <a:p>
            <a:pPr algn="just"/>
            <a:endParaRPr lang="en-US" sz="2400" dirty="0">
              <a:solidFill>
                <a:schemeClr val="tx2"/>
              </a:solidFill>
              <a:latin typeface="+mn-lt"/>
            </a:endParaRPr>
          </a:p>
          <a:p>
            <a:pPr algn="just"/>
            <a:endParaRPr lang="en-US" sz="2400" dirty="0">
              <a:solidFill>
                <a:schemeClr val="tx2"/>
              </a:solidFill>
              <a:latin typeface="+mn-lt"/>
            </a:endParaRPr>
          </a:p>
          <a:p>
            <a:pPr algn="just"/>
            <a:endParaRPr lang="en-US" sz="2400" dirty="0">
              <a:solidFill>
                <a:schemeClr val="tx2"/>
              </a:solidFill>
              <a:latin typeface="+mn-lt"/>
            </a:endParaRPr>
          </a:p>
          <a:p>
            <a:pPr algn="just"/>
            <a:endParaRPr lang="en-US" sz="2400" dirty="0">
              <a:solidFill>
                <a:schemeClr val="tx2"/>
              </a:solidFill>
              <a:latin typeface="+mn-lt"/>
            </a:endParaRPr>
          </a:p>
          <a:p>
            <a:pPr algn="just"/>
            <a:r>
              <a:rPr lang="en-US" sz="2400" dirty="0">
                <a:solidFill>
                  <a:schemeClr val="tx2"/>
                </a:solidFill>
                <a:latin typeface="+mn-lt"/>
              </a:rPr>
              <a:t> </a:t>
            </a:r>
          </a:p>
        </p:txBody>
      </p:sp>
      <p:sp>
        <p:nvSpPr>
          <p:cNvPr id="7" name="45 Dikdörtgen">
            <a:extLst>
              <a:ext uri="{FF2B5EF4-FFF2-40B4-BE49-F238E27FC236}">
                <a16:creationId xmlns:a16="http://schemas.microsoft.com/office/drawing/2014/main" id="{3F3F4E9A-5909-1D15-F7FD-F3AA5FEA31BF}"/>
              </a:ext>
            </a:extLst>
          </p:cNvPr>
          <p:cNvSpPr/>
          <p:nvPr/>
        </p:nvSpPr>
        <p:spPr>
          <a:xfrm rot="5400000">
            <a:off x="22106179" y="16790012"/>
            <a:ext cx="4842180" cy="399661"/>
          </a:xfrm>
          <a:prstGeom prst="rect">
            <a:avLst/>
          </a:prstGeom>
          <a:noFill/>
          <a:ln>
            <a:solidFill>
              <a:schemeClr val="tx2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997" b="1" dirty="0" err="1">
                <a:solidFill>
                  <a:schemeClr val="tx2"/>
                </a:solidFill>
                <a:latin typeface="+mn-lt"/>
              </a:rPr>
              <a:t>Şekil</a:t>
            </a:r>
            <a:r>
              <a:rPr lang="en-US" sz="1997" b="1" dirty="0">
                <a:solidFill>
                  <a:schemeClr val="tx2"/>
                </a:solidFill>
                <a:latin typeface="+mn-lt"/>
              </a:rPr>
              <a:t> 1. </a:t>
            </a:r>
            <a:r>
              <a:rPr lang="en-US" sz="1997" dirty="0">
                <a:solidFill>
                  <a:schemeClr val="tx2"/>
                </a:solidFill>
                <a:latin typeface="+mn-lt"/>
              </a:rPr>
              <a:t>20pt </a:t>
            </a:r>
            <a:r>
              <a:rPr lang="en-US" sz="1997" dirty="0" err="1">
                <a:solidFill>
                  <a:schemeClr val="tx2"/>
                </a:solidFill>
                <a:latin typeface="+mn-lt"/>
              </a:rPr>
              <a:t>veya</a:t>
            </a:r>
            <a:r>
              <a:rPr lang="en-US" sz="1997" dirty="0">
                <a:solidFill>
                  <a:schemeClr val="tx2"/>
                </a:solidFill>
                <a:latin typeface="+mn-lt"/>
              </a:rPr>
              <a:t> 24pt </a:t>
            </a:r>
            <a:r>
              <a:rPr lang="en-US" sz="1997" dirty="0" err="1">
                <a:solidFill>
                  <a:schemeClr val="tx2"/>
                </a:solidFill>
                <a:latin typeface="+mn-lt"/>
              </a:rPr>
              <a:t>olabilir</a:t>
            </a:r>
            <a:r>
              <a:rPr lang="en-US" sz="1997" dirty="0">
                <a:solidFill>
                  <a:schemeClr val="tx2"/>
                </a:solidFill>
                <a:latin typeface="+mn-lt"/>
              </a:rPr>
              <a:t>.  </a:t>
            </a:r>
            <a:r>
              <a:rPr lang="en-US" sz="1997" b="1" dirty="0">
                <a:solidFill>
                  <a:schemeClr val="tx2"/>
                </a:solidFill>
                <a:latin typeface="+mn-lt"/>
              </a:rPr>
              <a:t> </a:t>
            </a:r>
            <a:endParaRPr lang="en-US" sz="1997" dirty="0">
              <a:solidFill>
                <a:schemeClr val="tx2"/>
              </a:solidFill>
              <a:latin typeface="+mn-lt"/>
            </a:endParaRPr>
          </a:p>
        </p:txBody>
      </p:sp>
      <p:pic>
        <p:nvPicPr>
          <p:cNvPr id="19" name="Resim 18">
            <a:extLst>
              <a:ext uri="{FF2B5EF4-FFF2-40B4-BE49-F238E27FC236}">
                <a16:creationId xmlns:a16="http://schemas.microsoft.com/office/drawing/2014/main" id="{D08410EE-7F19-5216-53DC-27E9332ABE29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5209" r="15788"/>
          <a:stretch/>
        </p:blipFill>
        <p:spPr>
          <a:xfrm>
            <a:off x="3959026" y="629177"/>
            <a:ext cx="17137905" cy="4126739"/>
          </a:xfrm>
          <a:prstGeom prst="rect">
            <a:avLst/>
          </a:prstGeom>
        </p:spPr>
      </p:pic>
      <p:pic>
        <p:nvPicPr>
          <p:cNvPr id="5" name="Resim 4">
            <a:extLst>
              <a:ext uri="{FF2B5EF4-FFF2-40B4-BE49-F238E27FC236}">
                <a16:creationId xmlns:a16="http://schemas.microsoft.com/office/drawing/2014/main" id="{BC1CB486-6327-D211-F904-C5145A4A4907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84212"/>
          <a:stretch/>
        </p:blipFill>
        <p:spPr>
          <a:xfrm>
            <a:off x="219558" y="391716"/>
            <a:ext cx="3921283" cy="4126739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Metro">
      <a:fillStyleLst>
        <a:solidFill>
          <a:schemeClr val="phClr"/>
        </a:solidFill>
        <a:gradFill rotWithShape="1">
          <a:gsLst>
            <a:gs pos="0">
              <a:schemeClr val="phClr">
                <a:tint val="25000"/>
                <a:satMod val="125000"/>
              </a:schemeClr>
            </a:gs>
            <a:gs pos="40000">
              <a:schemeClr val="phClr">
                <a:tint val="55000"/>
                <a:satMod val="130000"/>
              </a:schemeClr>
            </a:gs>
            <a:gs pos="50000">
              <a:schemeClr val="phClr">
                <a:tint val="59000"/>
                <a:satMod val="130000"/>
              </a:schemeClr>
            </a:gs>
            <a:gs pos="65000">
              <a:schemeClr val="phClr">
                <a:tint val="55000"/>
                <a:satMod val="130000"/>
              </a:schemeClr>
            </a:gs>
            <a:gs pos="100000">
              <a:schemeClr val="phClr">
                <a:tint val="20000"/>
                <a:satMod val="12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48000"/>
                <a:satMod val="138000"/>
              </a:schemeClr>
            </a:gs>
            <a:gs pos="25000">
              <a:schemeClr val="phClr">
                <a:tint val="85000"/>
              </a:schemeClr>
            </a:gs>
            <a:gs pos="40000">
              <a:schemeClr val="phClr">
                <a:tint val="92000"/>
              </a:schemeClr>
            </a:gs>
            <a:gs pos="50000">
              <a:schemeClr val="phClr">
                <a:tint val="93000"/>
              </a:schemeClr>
            </a:gs>
            <a:gs pos="60000">
              <a:schemeClr val="phClr">
                <a:tint val="92000"/>
              </a:schemeClr>
            </a:gs>
            <a:gs pos="75000">
              <a:schemeClr val="phClr">
                <a:tint val="83000"/>
                <a:satMod val="108000"/>
              </a:schemeClr>
            </a:gs>
            <a:gs pos="100000">
              <a:schemeClr val="phClr">
                <a:tint val="48000"/>
                <a:satMod val="150000"/>
              </a:schemeClr>
            </a:gs>
          </a:gsLst>
          <a:lin ang="5400000" scaled="0"/>
        </a:gradFill>
      </a:fillStyleLst>
      <a:lnStyleLst>
        <a:ln w="12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glow rad="63500">
              <a:schemeClr val="phClr">
                <a:alpha val="45000"/>
                <a:satMod val="120000"/>
              </a:schemeClr>
            </a:glow>
          </a:effectLst>
        </a:effectStyle>
        <a:effectStyle>
          <a:effectLst>
            <a:glow rad="63500">
              <a:schemeClr val="phClr">
                <a:alpha val="45000"/>
                <a:satMod val="120000"/>
              </a:schemeClr>
            </a:glo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>
            <a:bevelT w="0" h="0"/>
            <a:contourClr>
              <a:schemeClr val="phClr">
                <a:tint val="70000"/>
              </a:schemeClr>
            </a:contourClr>
          </a:sp3d>
        </a:effectStyle>
        <a:effectStyle>
          <a:effectLst>
            <a:glow rad="101500">
              <a:schemeClr val="phClr">
                <a:alpha val="42000"/>
                <a:satMod val="120000"/>
              </a:schemeClr>
            </a:glow>
          </a:effectLst>
          <a:scene3d>
            <a:camera prst="orthographicFront" fov="0">
              <a:rot lat="0" lon="0" rev="0"/>
            </a:camera>
            <a:lightRig rig="glow" dir="t">
              <a:rot lat="0" lon="0" rev="4800000"/>
            </a:lightRig>
          </a:scene3d>
          <a:sp3d prstMaterial="powder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Equity</Template>
  <TotalTime>4402</TotalTime>
  <Words>128</Words>
  <Application>Microsoft Macintosh PowerPoint</Application>
  <PresentationFormat>Özel</PresentationFormat>
  <Paragraphs>68</Paragraphs>
  <Slides>1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</vt:i4>
      </vt:variant>
    </vt:vector>
  </HeadingPairs>
  <TitlesOfParts>
    <vt:vector size="5" baseType="lpstr">
      <vt:lpstr>Arial</vt:lpstr>
      <vt:lpstr>Calibri</vt:lpstr>
      <vt:lpstr>Times New Roman</vt:lpstr>
      <vt:lpstr>Office Theme</vt:lpstr>
      <vt:lpstr> BİLDİRİ BAŞLIĞI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Growth and Fruiting of Some Sweet Cherry Cultivars on SL64 Rootstock in the South-Eastern Part of Romania</dc:title>
  <dc:creator>Adrian</dc:creator>
  <cp:lastModifiedBy>RR4346</cp:lastModifiedBy>
  <cp:revision>400</cp:revision>
  <dcterms:created xsi:type="dcterms:W3CDTF">2011-08-18T08:47:05Z</dcterms:created>
  <dcterms:modified xsi:type="dcterms:W3CDTF">2025-02-17T10:51:47Z</dcterms:modified>
</cp:coreProperties>
</file>